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17"/>
  </p:notesMasterIdLst>
  <p:sldIdLst>
    <p:sldId id="340" r:id="rId3"/>
    <p:sldId id="291" r:id="rId4"/>
    <p:sldId id="323" r:id="rId5"/>
    <p:sldId id="426" r:id="rId6"/>
    <p:sldId id="422" r:id="rId7"/>
    <p:sldId id="420" r:id="rId8"/>
    <p:sldId id="421" r:id="rId9"/>
    <p:sldId id="424" r:id="rId10"/>
    <p:sldId id="423" r:id="rId11"/>
    <p:sldId id="355" r:id="rId12"/>
    <p:sldId id="425" r:id="rId13"/>
    <p:sldId id="356" r:id="rId14"/>
    <p:sldId id="307" r:id="rId15"/>
    <p:sldId id="427" r:id="rId16"/>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33CCFF"/>
    <a:srgbClr val="F66148"/>
    <a:srgbClr val="006600"/>
    <a:srgbClr val="CC00CC"/>
    <a:srgbClr val="0033CC"/>
    <a:srgbClr val="FF9900"/>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7" autoAdjust="0"/>
    <p:restoredTop sz="74560" autoAdjust="0"/>
  </p:normalViewPr>
  <p:slideViewPr>
    <p:cSldViewPr showGuides="1">
      <p:cViewPr varScale="1">
        <p:scale>
          <a:sx n="96" d="100"/>
          <a:sy n="96" d="100"/>
        </p:scale>
        <p:origin x="129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E3F57-6FF4-4E1B-B431-B6889D9575B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de-DE"/>
        </a:p>
      </dgm:t>
    </dgm:pt>
    <dgm:pt modelId="{488AE693-D1A6-41D1-9AF4-976747D9922A}">
      <dgm:prSet/>
      <dgm:spPr>
        <a:solidFill>
          <a:srgbClr val="92B168"/>
        </a:solidFill>
      </dgm:spPr>
      <dgm:t>
        <a:bodyPr/>
        <a:lstStyle/>
        <a:p>
          <a:r>
            <a:rPr lang="de-DE" dirty="0" err="1"/>
            <a:t>Referentialität</a:t>
          </a:r>
          <a:endParaRPr lang="de-DE" dirty="0"/>
        </a:p>
      </dgm:t>
    </dgm:pt>
    <dgm:pt modelId="{122B5CA0-3448-4171-A08E-48ADA21C4864}" type="parTrans" cxnId="{C653137C-33E0-4847-A3BA-53CEE7654230}">
      <dgm:prSet/>
      <dgm:spPr/>
      <dgm:t>
        <a:bodyPr/>
        <a:lstStyle/>
        <a:p>
          <a:endParaRPr lang="de-DE"/>
        </a:p>
      </dgm:t>
    </dgm:pt>
    <dgm:pt modelId="{E4781C07-3445-450C-AC86-1B0B4A7C2F68}" type="sibTrans" cxnId="{C653137C-33E0-4847-A3BA-53CEE7654230}">
      <dgm:prSet/>
      <dgm:spPr/>
      <dgm:t>
        <a:bodyPr/>
        <a:lstStyle/>
        <a:p>
          <a:endParaRPr lang="de-DE"/>
        </a:p>
      </dgm:t>
    </dgm:pt>
    <dgm:pt modelId="{84C83CDD-1628-4A3A-9519-3ED8D1713E1C}">
      <dgm:prSet/>
      <dgm:spPr>
        <a:solidFill>
          <a:srgbClr val="A08CAA"/>
        </a:solidFill>
      </dgm:spPr>
      <dgm:t>
        <a:bodyPr/>
        <a:lstStyle/>
        <a:p>
          <a:r>
            <a:rPr lang="de-DE" dirty="0"/>
            <a:t>Gemeinschaftlichkeit</a:t>
          </a:r>
        </a:p>
      </dgm:t>
    </dgm:pt>
    <dgm:pt modelId="{5194ABEF-EE5C-45AC-8FF5-50C29E2DE49A}" type="parTrans" cxnId="{A7FF487B-6697-48BB-A993-48325A20120E}">
      <dgm:prSet/>
      <dgm:spPr/>
      <dgm:t>
        <a:bodyPr/>
        <a:lstStyle/>
        <a:p>
          <a:endParaRPr lang="de-DE"/>
        </a:p>
      </dgm:t>
    </dgm:pt>
    <dgm:pt modelId="{B9BAD83C-9DF7-42C1-AD40-B02D1BE88822}" type="sibTrans" cxnId="{A7FF487B-6697-48BB-A993-48325A20120E}">
      <dgm:prSet/>
      <dgm:spPr/>
      <dgm:t>
        <a:bodyPr/>
        <a:lstStyle/>
        <a:p>
          <a:endParaRPr lang="de-DE"/>
        </a:p>
      </dgm:t>
    </dgm:pt>
    <dgm:pt modelId="{B67785F9-A99A-438B-A998-798CBA4A5B22}">
      <dgm:prSet/>
      <dgm:spPr>
        <a:solidFill>
          <a:srgbClr val="DCAA41"/>
        </a:solidFill>
      </dgm:spPr>
      <dgm:t>
        <a:bodyPr/>
        <a:lstStyle/>
        <a:p>
          <a:r>
            <a:rPr lang="de-DE" dirty="0" err="1"/>
            <a:t>Algorithmizität</a:t>
          </a:r>
          <a:endParaRPr lang="de-DE" dirty="0"/>
        </a:p>
      </dgm:t>
    </dgm:pt>
    <dgm:pt modelId="{4117A78D-AA90-43A5-A4C9-989352E34F76}" type="parTrans" cxnId="{A0B67785-77AE-4196-97F0-0CB9A2019F02}">
      <dgm:prSet/>
      <dgm:spPr/>
      <dgm:t>
        <a:bodyPr/>
        <a:lstStyle/>
        <a:p>
          <a:endParaRPr lang="de-DE"/>
        </a:p>
      </dgm:t>
    </dgm:pt>
    <dgm:pt modelId="{1FBBE4C6-19A9-47DE-8EB0-315CB4F4977B}" type="sibTrans" cxnId="{A0B67785-77AE-4196-97F0-0CB9A2019F02}">
      <dgm:prSet/>
      <dgm:spPr/>
      <dgm:t>
        <a:bodyPr/>
        <a:lstStyle/>
        <a:p>
          <a:endParaRPr lang="de-DE"/>
        </a:p>
      </dgm:t>
    </dgm:pt>
    <dgm:pt modelId="{5BB6D091-9B14-43FE-A29A-995EB6173D8C}" type="pres">
      <dgm:prSet presAssocID="{847E3F57-6FF4-4E1B-B431-B6889D9575B3}" presName="Name0" presStyleCnt="0">
        <dgm:presLayoutVars>
          <dgm:dir/>
          <dgm:resizeHandles val="exact"/>
        </dgm:presLayoutVars>
      </dgm:prSet>
      <dgm:spPr/>
    </dgm:pt>
    <dgm:pt modelId="{A23E683C-71F4-4924-9843-2C928AB1DF80}" type="pres">
      <dgm:prSet presAssocID="{847E3F57-6FF4-4E1B-B431-B6889D9575B3}" presName="fgShape" presStyleLbl="fgShp" presStyleIdx="0" presStyleCnt="1"/>
      <dgm:spPr/>
    </dgm:pt>
    <dgm:pt modelId="{8E19E594-9C3D-43CB-91E8-A26F276226B2}" type="pres">
      <dgm:prSet presAssocID="{847E3F57-6FF4-4E1B-B431-B6889D9575B3}" presName="linComp" presStyleCnt="0"/>
      <dgm:spPr/>
    </dgm:pt>
    <dgm:pt modelId="{05861661-96EA-4CF9-9947-F41C0AFED4C4}" type="pres">
      <dgm:prSet presAssocID="{488AE693-D1A6-41D1-9AF4-976747D9922A}" presName="compNode" presStyleCnt="0"/>
      <dgm:spPr/>
    </dgm:pt>
    <dgm:pt modelId="{97C161F2-9F8B-4B6C-8FAC-2AB7083E6E65}" type="pres">
      <dgm:prSet presAssocID="{488AE693-D1A6-41D1-9AF4-976747D9922A}" presName="bkgdShape" presStyleLbl="node1" presStyleIdx="0" presStyleCnt="3"/>
      <dgm:spPr/>
    </dgm:pt>
    <dgm:pt modelId="{3A500F4D-F05C-4975-A99A-06556D93CA0C}" type="pres">
      <dgm:prSet presAssocID="{488AE693-D1A6-41D1-9AF4-976747D9922A}" presName="nodeTx" presStyleLbl="node1" presStyleIdx="0" presStyleCnt="3">
        <dgm:presLayoutVars>
          <dgm:bulletEnabled val="1"/>
        </dgm:presLayoutVars>
      </dgm:prSet>
      <dgm:spPr/>
    </dgm:pt>
    <dgm:pt modelId="{B47E88EA-5EBB-4D83-BBAD-5F3219CEFDF2}" type="pres">
      <dgm:prSet presAssocID="{488AE693-D1A6-41D1-9AF4-976747D9922A}" presName="invisiNode" presStyleLbl="node1" presStyleIdx="0" presStyleCnt="3"/>
      <dgm:spPr/>
    </dgm:pt>
    <dgm:pt modelId="{65D5BDB4-21BE-4E21-A45E-A4203026A054}" type="pres">
      <dgm:prSet presAssocID="{488AE693-D1A6-41D1-9AF4-976747D9922A}" presName="imagNode" presStyleLbl="fgImgPlace1" presStyleIdx="0" presStyleCnt="3"/>
      <dgm:spPr>
        <a:blipFill>
          <a:blip xmlns:r="http://schemas.openxmlformats.org/officeDocument/2006/relationships" r:embed="rId1"/>
          <a:srcRect/>
          <a:stretch>
            <a:fillRect l="-25000" r="-25000"/>
          </a:stretch>
        </a:blipFill>
      </dgm:spPr>
    </dgm:pt>
    <dgm:pt modelId="{9273622D-FE30-44CB-B36B-3C016826D1BD}" type="pres">
      <dgm:prSet presAssocID="{E4781C07-3445-450C-AC86-1B0B4A7C2F68}" presName="sibTrans" presStyleLbl="sibTrans2D1" presStyleIdx="0" presStyleCnt="0"/>
      <dgm:spPr/>
    </dgm:pt>
    <dgm:pt modelId="{8A26BFB7-646A-4087-8D1D-2875312601B8}" type="pres">
      <dgm:prSet presAssocID="{84C83CDD-1628-4A3A-9519-3ED8D1713E1C}" presName="compNode" presStyleCnt="0"/>
      <dgm:spPr/>
    </dgm:pt>
    <dgm:pt modelId="{4901745C-D85E-46E7-8759-A4805C323ADC}" type="pres">
      <dgm:prSet presAssocID="{84C83CDD-1628-4A3A-9519-3ED8D1713E1C}" presName="bkgdShape" presStyleLbl="node1" presStyleIdx="1" presStyleCnt="3"/>
      <dgm:spPr/>
    </dgm:pt>
    <dgm:pt modelId="{BCD9107D-A72D-49C5-B994-F62BB739A2AE}" type="pres">
      <dgm:prSet presAssocID="{84C83CDD-1628-4A3A-9519-3ED8D1713E1C}" presName="nodeTx" presStyleLbl="node1" presStyleIdx="1" presStyleCnt="3">
        <dgm:presLayoutVars>
          <dgm:bulletEnabled val="1"/>
        </dgm:presLayoutVars>
      </dgm:prSet>
      <dgm:spPr/>
    </dgm:pt>
    <dgm:pt modelId="{F5C463FE-C310-448C-BAE0-6EF0DE160190}" type="pres">
      <dgm:prSet presAssocID="{84C83CDD-1628-4A3A-9519-3ED8D1713E1C}" presName="invisiNode" presStyleLbl="node1" presStyleIdx="1" presStyleCnt="3"/>
      <dgm:spPr/>
    </dgm:pt>
    <dgm:pt modelId="{F3C74279-4A51-4FBB-AB7D-B0B23FFF6B32}" type="pres">
      <dgm:prSet presAssocID="{84C83CDD-1628-4A3A-9519-3ED8D1713E1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013A0C64-1D4D-4B33-A2A4-09DFE3645426}" type="pres">
      <dgm:prSet presAssocID="{B9BAD83C-9DF7-42C1-AD40-B02D1BE88822}" presName="sibTrans" presStyleLbl="sibTrans2D1" presStyleIdx="0" presStyleCnt="0"/>
      <dgm:spPr/>
    </dgm:pt>
    <dgm:pt modelId="{BC8AF58F-9DEA-4DDF-9FCD-10A98093B84B}" type="pres">
      <dgm:prSet presAssocID="{B67785F9-A99A-438B-A998-798CBA4A5B22}" presName="compNode" presStyleCnt="0"/>
      <dgm:spPr/>
    </dgm:pt>
    <dgm:pt modelId="{35FCB3D7-48DF-4E26-8FA6-6FBFF119BD29}" type="pres">
      <dgm:prSet presAssocID="{B67785F9-A99A-438B-A998-798CBA4A5B22}" presName="bkgdShape" presStyleLbl="node1" presStyleIdx="2" presStyleCnt="3"/>
      <dgm:spPr/>
    </dgm:pt>
    <dgm:pt modelId="{FFA3B753-A2EE-46DB-9ECF-1DD6CB77A673}" type="pres">
      <dgm:prSet presAssocID="{B67785F9-A99A-438B-A998-798CBA4A5B22}" presName="nodeTx" presStyleLbl="node1" presStyleIdx="2" presStyleCnt="3">
        <dgm:presLayoutVars>
          <dgm:bulletEnabled val="1"/>
        </dgm:presLayoutVars>
      </dgm:prSet>
      <dgm:spPr/>
    </dgm:pt>
    <dgm:pt modelId="{857D3AE4-F376-456E-B6C8-130279E50723}" type="pres">
      <dgm:prSet presAssocID="{B67785F9-A99A-438B-A998-798CBA4A5B22}" presName="invisiNode" presStyleLbl="node1" presStyleIdx="2" presStyleCnt="3"/>
      <dgm:spPr/>
    </dgm:pt>
    <dgm:pt modelId="{B4DC1CE2-922F-429C-AAB4-DFC2C3F494CD}" type="pres">
      <dgm:prSet presAssocID="{B67785F9-A99A-438B-A998-798CBA4A5B22}" presName="imagNode" presStyleLbl="fgImgPlace1" presStyleIdx="2" presStyleCnt="3"/>
      <dgm:spPr>
        <a:blipFill>
          <a:blip xmlns:r="http://schemas.openxmlformats.org/officeDocument/2006/relationships" r:embed="rId3"/>
          <a:srcRect/>
          <a:stretch>
            <a:fillRect l="-22000" r="-22000"/>
          </a:stretch>
        </a:blipFill>
      </dgm:spPr>
    </dgm:pt>
  </dgm:ptLst>
  <dgm:cxnLst>
    <dgm:cxn modelId="{4B246A00-9614-493D-92BE-0C81D0153890}" type="presOf" srcId="{488AE693-D1A6-41D1-9AF4-976747D9922A}" destId="{3A500F4D-F05C-4975-A99A-06556D93CA0C}" srcOrd="1" destOrd="0" presId="urn:microsoft.com/office/officeart/2005/8/layout/hList7"/>
    <dgm:cxn modelId="{5F3D0406-DDE3-4C73-A421-80B0D40C7EA0}" type="presOf" srcId="{B67785F9-A99A-438B-A998-798CBA4A5B22}" destId="{FFA3B753-A2EE-46DB-9ECF-1DD6CB77A673}" srcOrd="1" destOrd="0" presId="urn:microsoft.com/office/officeart/2005/8/layout/hList7"/>
    <dgm:cxn modelId="{8275D225-F47E-4371-A589-316A67EAE8A7}" type="presOf" srcId="{847E3F57-6FF4-4E1B-B431-B6889D9575B3}" destId="{5BB6D091-9B14-43FE-A29A-995EB6173D8C}" srcOrd="0" destOrd="0" presId="urn:microsoft.com/office/officeart/2005/8/layout/hList7"/>
    <dgm:cxn modelId="{D5142A3C-AD96-4BF4-AA1D-455BB87E2FFF}" type="presOf" srcId="{E4781C07-3445-450C-AC86-1B0B4A7C2F68}" destId="{9273622D-FE30-44CB-B36B-3C016826D1BD}" srcOrd="0" destOrd="0" presId="urn:microsoft.com/office/officeart/2005/8/layout/hList7"/>
    <dgm:cxn modelId="{682B4568-E4AB-40D1-BCDF-1785B0EE2644}" type="presOf" srcId="{488AE693-D1A6-41D1-9AF4-976747D9922A}" destId="{97C161F2-9F8B-4B6C-8FAC-2AB7083E6E65}" srcOrd="0" destOrd="0" presId="urn:microsoft.com/office/officeart/2005/8/layout/hList7"/>
    <dgm:cxn modelId="{A7FF487B-6697-48BB-A993-48325A20120E}" srcId="{847E3F57-6FF4-4E1B-B431-B6889D9575B3}" destId="{84C83CDD-1628-4A3A-9519-3ED8D1713E1C}" srcOrd="1" destOrd="0" parTransId="{5194ABEF-EE5C-45AC-8FF5-50C29E2DE49A}" sibTransId="{B9BAD83C-9DF7-42C1-AD40-B02D1BE88822}"/>
    <dgm:cxn modelId="{C653137C-33E0-4847-A3BA-53CEE7654230}" srcId="{847E3F57-6FF4-4E1B-B431-B6889D9575B3}" destId="{488AE693-D1A6-41D1-9AF4-976747D9922A}" srcOrd="0" destOrd="0" parTransId="{122B5CA0-3448-4171-A08E-48ADA21C4864}" sibTransId="{E4781C07-3445-450C-AC86-1B0B4A7C2F68}"/>
    <dgm:cxn modelId="{A0B67785-77AE-4196-97F0-0CB9A2019F02}" srcId="{847E3F57-6FF4-4E1B-B431-B6889D9575B3}" destId="{B67785F9-A99A-438B-A998-798CBA4A5B22}" srcOrd="2" destOrd="0" parTransId="{4117A78D-AA90-43A5-A4C9-989352E34F76}" sibTransId="{1FBBE4C6-19A9-47DE-8EB0-315CB4F4977B}"/>
    <dgm:cxn modelId="{81D0209A-4963-4D7F-BA7D-8C65888C495C}" type="presOf" srcId="{84C83CDD-1628-4A3A-9519-3ED8D1713E1C}" destId="{4901745C-D85E-46E7-8759-A4805C323ADC}" srcOrd="0" destOrd="0" presId="urn:microsoft.com/office/officeart/2005/8/layout/hList7"/>
    <dgm:cxn modelId="{6C8385A8-8943-4602-B98B-87BB6A1750C8}" type="presOf" srcId="{84C83CDD-1628-4A3A-9519-3ED8D1713E1C}" destId="{BCD9107D-A72D-49C5-B994-F62BB739A2AE}" srcOrd="1" destOrd="0" presId="urn:microsoft.com/office/officeart/2005/8/layout/hList7"/>
    <dgm:cxn modelId="{E0ECCDB4-241A-4C41-841C-C559237D7C87}" type="presOf" srcId="{B67785F9-A99A-438B-A998-798CBA4A5B22}" destId="{35FCB3D7-48DF-4E26-8FA6-6FBFF119BD29}" srcOrd="0" destOrd="0" presId="urn:microsoft.com/office/officeart/2005/8/layout/hList7"/>
    <dgm:cxn modelId="{C88B16D0-6BA6-460C-A86C-B9E1D70B869B}" type="presOf" srcId="{B9BAD83C-9DF7-42C1-AD40-B02D1BE88822}" destId="{013A0C64-1D4D-4B33-A2A4-09DFE3645426}" srcOrd="0" destOrd="0" presId="urn:microsoft.com/office/officeart/2005/8/layout/hList7"/>
    <dgm:cxn modelId="{179C7BDE-D415-4946-9740-D7D27C6556E2}" type="presParOf" srcId="{5BB6D091-9B14-43FE-A29A-995EB6173D8C}" destId="{A23E683C-71F4-4924-9843-2C928AB1DF80}" srcOrd="0" destOrd="0" presId="urn:microsoft.com/office/officeart/2005/8/layout/hList7"/>
    <dgm:cxn modelId="{6901D7AA-87B3-4E89-A80A-58BD31971C59}" type="presParOf" srcId="{5BB6D091-9B14-43FE-A29A-995EB6173D8C}" destId="{8E19E594-9C3D-43CB-91E8-A26F276226B2}" srcOrd="1" destOrd="0" presId="urn:microsoft.com/office/officeart/2005/8/layout/hList7"/>
    <dgm:cxn modelId="{9EAB89B1-755D-4251-A695-A8705ED9371F}" type="presParOf" srcId="{8E19E594-9C3D-43CB-91E8-A26F276226B2}" destId="{05861661-96EA-4CF9-9947-F41C0AFED4C4}" srcOrd="0" destOrd="0" presId="urn:microsoft.com/office/officeart/2005/8/layout/hList7"/>
    <dgm:cxn modelId="{3A218E3D-9626-4EEB-BBDE-170FCA34C42F}" type="presParOf" srcId="{05861661-96EA-4CF9-9947-F41C0AFED4C4}" destId="{97C161F2-9F8B-4B6C-8FAC-2AB7083E6E65}" srcOrd="0" destOrd="0" presId="urn:microsoft.com/office/officeart/2005/8/layout/hList7"/>
    <dgm:cxn modelId="{ECA1F85C-5958-4D9A-9173-0C0F90A0EF35}" type="presParOf" srcId="{05861661-96EA-4CF9-9947-F41C0AFED4C4}" destId="{3A500F4D-F05C-4975-A99A-06556D93CA0C}" srcOrd="1" destOrd="0" presId="urn:microsoft.com/office/officeart/2005/8/layout/hList7"/>
    <dgm:cxn modelId="{49E89B50-7AEE-443B-AC82-70A0787E7E66}" type="presParOf" srcId="{05861661-96EA-4CF9-9947-F41C0AFED4C4}" destId="{B47E88EA-5EBB-4D83-BBAD-5F3219CEFDF2}" srcOrd="2" destOrd="0" presId="urn:microsoft.com/office/officeart/2005/8/layout/hList7"/>
    <dgm:cxn modelId="{288FFADB-37E9-4DE2-A39B-4C95D3B430FC}" type="presParOf" srcId="{05861661-96EA-4CF9-9947-F41C0AFED4C4}" destId="{65D5BDB4-21BE-4E21-A45E-A4203026A054}" srcOrd="3" destOrd="0" presId="urn:microsoft.com/office/officeart/2005/8/layout/hList7"/>
    <dgm:cxn modelId="{6E4C24C3-4F74-4E4F-9BB2-08952EFF7AA6}" type="presParOf" srcId="{8E19E594-9C3D-43CB-91E8-A26F276226B2}" destId="{9273622D-FE30-44CB-B36B-3C016826D1BD}" srcOrd="1" destOrd="0" presId="urn:microsoft.com/office/officeart/2005/8/layout/hList7"/>
    <dgm:cxn modelId="{E09E73E4-855A-4E7D-A526-148845FFBE1A}" type="presParOf" srcId="{8E19E594-9C3D-43CB-91E8-A26F276226B2}" destId="{8A26BFB7-646A-4087-8D1D-2875312601B8}" srcOrd="2" destOrd="0" presId="urn:microsoft.com/office/officeart/2005/8/layout/hList7"/>
    <dgm:cxn modelId="{ABC169AB-F3BD-4212-9802-0714588C133B}" type="presParOf" srcId="{8A26BFB7-646A-4087-8D1D-2875312601B8}" destId="{4901745C-D85E-46E7-8759-A4805C323ADC}" srcOrd="0" destOrd="0" presId="urn:microsoft.com/office/officeart/2005/8/layout/hList7"/>
    <dgm:cxn modelId="{8D19B098-DF26-48E8-BF33-ED1950228DAE}" type="presParOf" srcId="{8A26BFB7-646A-4087-8D1D-2875312601B8}" destId="{BCD9107D-A72D-49C5-B994-F62BB739A2AE}" srcOrd="1" destOrd="0" presId="urn:microsoft.com/office/officeart/2005/8/layout/hList7"/>
    <dgm:cxn modelId="{AD471DB1-0AD8-4E15-B49D-74DF33AA981A}" type="presParOf" srcId="{8A26BFB7-646A-4087-8D1D-2875312601B8}" destId="{F5C463FE-C310-448C-BAE0-6EF0DE160190}" srcOrd="2" destOrd="0" presId="urn:microsoft.com/office/officeart/2005/8/layout/hList7"/>
    <dgm:cxn modelId="{F7ADA6AC-34EF-4BC3-AE33-828783F92735}" type="presParOf" srcId="{8A26BFB7-646A-4087-8D1D-2875312601B8}" destId="{F3C74279-4A51-4FBB-AB7D-B0B23FFF6B32}" srcOrd="3" destOrd="0" presId="urn:microsoft.com/office/officeart/2005/8/layout/hList7"/>
    <dgm:cxn modelId="{BB7B49A9-36EC-46D2-8839-D72A995BB955}" type="presParOf" srcId="{8E19E594-9C3D-43CB-91E8-A26F276226B2}" destId="{013A0C64-1D4D-4B33-A2A4-09DFE3645426}" srcOrd="3" destOrd="0" presId="urn:microsoft.com/office/officeart/2005/8/layout/hList7"/>
    <dgm:cxn modelId="{89894D44-E596-4E36-9D32-E7D8BB2CF85D}" type="presParOf" srcId="{8E19E594-9C3D-43CB-91E8-A26F276226B2}" destId="{BC8AF58F-9DEA-4DDF-9FCD-10A98093B84B}" srcOrd="4" destOrd="0" presId="urn:microsoft.com/office/officeart/2005/8/layout/hList7"/>
    <dgm:cxn modelId="{5196379B-2C70-46EE-A475-A47EA5A1A815}" type="presParOf" srcId="{BC8AF58F-9DEA-4DDF-9FCD-10A98093B84B}" destId="{35FCB3D7-48DF-4E26-8FA6-6FBFF119BD29}" srcOrd="0" destOrd="0" presId="urn:microsoft.com/office/officeart/2005/8/layout/hList7"/>
    <dgm:cxn modelId="{B627A19E-EDFA-4962-8E36-09A24E8C6D99}" type="presParOf" srcId="{BC8AF58F-9DEA-4DDF-9FCD-10A98093B84B}" destId="{FFA3B753-A2EE-46DB-9ECF-1DD6CB77A673}" srcOrd="1" destOrd="0" presId="urn:microsoft.com/office/officeart/2005/8/layout/hList7"/>
    <dgm:cxn modelId="{FF270D06-E9EC-445E-8D61-77386AF13B18}" type="presParOf" srcId="{BC8AF58F-9DEA-4DDF-9FCD-10A98093B84B}" destId="{857D3AE4-F376-456E-B6C8-130279E50723}" srcOrd="2" destOrd="0" presId="urn:microsoft.com/office/officeart/2005/8/layout/hList7"/>
    <dgm:cxn modelId="{12B65F00-16E0-46FA-AA85-CCAF8767F3E9}" type="presParOf" srcId="{BC8AF58F-9DEA-4DDF-9FCD-10A98093B84B}" destId="{B4DC1CE2-922F-429C-AAB4-DFC2C3F494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E3F57-6FF4-4E1B-B431-B6889D9575B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de-DE"/>
        </a:p>
      </dgm:t>
    </dgm:pt>
    <dgm:pt modelId="{488AE693-D1A6-41D1-9AF4-976747D9922A}">
      <dgm:prSet/>
      <dgm:spPr>
        <a:solidFill>
          <a:srgbClr val="92B168"/>
        </a:solidFill>
      </dgm:spPr>
      <dgm:t>
        <a:bodyPr/>
        <a:lstStyle/>
        <a:p>
          <a:r>
            <a:rPr lang="de-DE"/>
            <a:t>Referentialität</a:t>
          </a:r>
          <a:endParaRPr lang="de-DE" dirty="0"/>
        </a:p>
      </dgm:t>
    </dgm:pt>
    <dgm:pt modelId="{122B5CA0-3448-4171-A08E-48ADA21C4864}" type="parTrans" cxnId="{C653137C-33E0-4847-A3BA-53CEE7654230}">
      <dgm:prSet/>
      <dgm:spPr/>
      <dgm:t>
        <a:bodyPr/>
        <a:lstStyle/>
        <a:p>
          <a:endParaRPr lang="de-DE"/>
        </a:p>
      </dgm:t>
    </dgm:pt>
    <dgm:pt modelId="{E4781C07-3445-450C-AC86-1B0B4A7C2F68}" type="sibTrans" cxnId="{C653137C-33E0-4847-A3BA-53CEE7654230}">
      <dgm:prSet/>
      <dgm:spPr/>
      <dgm:t>
        <a:bodyPr/>
        <a:lstStyle/>
        <a:p>
          <a:endParaRPr lang="de-DE"/>
        </a:p>
      </dgm:t>
    </dgm:pt>
    <dgm:pt modelId="{84C83CDD-1628-4A3A-9519-3ED8D1713E1C}">
      <dgm:prSet/>
      <dgm:spPr>
        <a:solidFill>
          <a:srgbClr val="A08CAA"/>
        </a:solidFill>
      </dgm:spPr>
      <dgm:t>
        <a:bodyPr/>
        <a:lstStyle/>
        <a:p>
          <a:r>
            <a:rPr lang="de-DE" dirty="0"/>
            <a:t>Gemeinschaftlichkeit</a:t>
          </a:r>
        </a:p>
      </dgm:t>
    </dgm:pt>
    <dgm:pt modelId="{5194ABEF-EE5C-45AC-8FF5-50C29E2DE49A}" type="parTrans" cxnId="{A7FF487B-6697-48BB-A993-48325A20120E}">
      <dgm:prSet/>
      <dgm:spPr/>
      <dgm:t>
        <a:bodyPr/>
        <a:lstStyle/>
        <a:p>
          <a:endParaRPr lang="de-DE"/>
        </a:p>
      </dgm:t>
    </dgm:pt>
    <dgm:pt modelId="{B9BAD83C-9DF7-42C1-AD40-B02D1BE88822}" type="sibTrans" cxnId="{A7FF487B-6697-48BB-A993-48325A20120E}">
      <dgm:prSet/>
      <dgm:spPr/>
      <dgm:t>
        <a:bodyPr/>
        <a:lstStyle/>
        <a:p>
          <a:endParaRPr lang="de-DE"/>
        </a:p>
      </dgm:t>
    </dgm:pt>
    <dgm:pt modelId="{B67785F9-A99A-438B-A998-798CBA4A5B22}">
      <dgm:prSet/>
      <dgm:spPr>
        <a:solidFill>
          <a:srgbClr val="DCAA41"/>
        </a:solidFill>
      </dgm:spPr>
      <dgm:t>
        <a:bodyPr/>
        <a:lstStyle/>
        <a:p>
          <a:r>
            <a:rPr lang="de-DE" dirty="0" err="1"/>
            <a:t>Algorithmizität</a:t>
          </a:r>
          <a:endParaRPr lang="de-DE" dirty="0"/>
        </a:p>
      </dgm:t>
    </dgm:pt>
    <dgm:pt modelId="{4117A78D-AA90-43A5-A4C9-989352E34F76}" type="parTrans" cxnId="{A0B67785-77AE-4196-97F0-0CB9A2019F02}">
      <dgm:prSet/>
      <dgm:spPr/>
      <dgm:t>
        <a:bodyPr/>
        <a:lstStyle/>
        <a:p>
          <a:endParaRPr lang="de-DE"/>
        </a:p>
      </dgm:t>
    </dgm:pt>
    <dgm:pt modelId="{1FBBE4C6-19A9-47DE-8EB0-315CB4F4977B}" type="sibTrans" cxnId="{A0B67785-77AE-4196-97F0-0CB9A2019F02}">
      <dgm:prSet/>
      <dgm:spPr/>
      <dgm:t>
        <a:bodyPr/>
        <a:lstStyle/>
        <a:p>
          <a:endParaRPr lang="de-DE"/>
        </a:p>
      </dgm:t>
    </dgm:pt>
    <dgm:pt modelId="{5BB6D091-9B14-43FE-A29A-995EB6173D8C}" type="pres">
      <dgm:prSet presAssocID="{847E3F57-6FF4-4E1B-B431-B6889D9575B3}" presName="Name0" presStyleCnt="0">
        <dgm:presLayoutVars>
          <dgm:dir/>
          <dgm:resizeHandles val="exact"/>
        </dgm:presLayoutVars>
      </dgm:prSet>
      <dgm:spPr/>
    </dgm:pt>
    <dgm:pt modelId="{A23E683C-71F4-4924-9843-2C928AB1DF80}" type="pres">
      <dgm:prSet presAssocID="{847E3F57-6FF4-4E1B-B431-B6889D9575B3}" presName="fgShape" presStyleLbl="fgShp" presStyleIdx="0" presStyleCnt="1"/>
      <dgm:spPr/>
    </dgm:pt>
    <dgm:pt modelId="{8E19E594-9C3D-43CB-91E8-A26F276226B2}" type="pres">
      <dgm:prSet presAssocID="{847E3F57-6FF4-4E1B-B431-B6889D9575B3}" presName="linComp" presStyleCnt="0"/>
      <dgm:spPr/>
    </dgm:pt>
    <dgm:pt modelId="{05861661-96EA-4CF9-9947-F41C0AFED4C4}" type="pres">
      <dgm:prSet presAssocID="{488AE693-D1A6-41D1-9AF4-976747D9922A}" presName="compNode" presStyleCnt="0"/>
      <dgm:spPr/>
    </dgm:pt>
    <dgm:pt modelId="{97C161F2-9F8B-4B6C-8FAC-2AB7083E6E65}" type="pres">
      <dgm:prSet presAssocID="{488AE693-D1A6-41D1-9AF4-976747D9922A}" presName="bkgdShape" presStyleLbl="node1" presStyleIdx="0" presStyleCnt="3" custLinFactNeighborX="-645" custLinFactNeighborY="-20850"/>
      <dgm:spPr/>
    </dgm:pt>
    <dgm:pt modelId="{3A500F4D-F05C-4975-A99A-06556D93CA0C}" type="pres">
      <dgm:prSet presAssocID="{488AE693-D1A6-41D1-9AF4-976747D9922A}" presName="nodeTx" presStyleLbl="node1" presStyleIdx="0" presStyleCnt="3">
        <dgm:presLayoutVars>
          <dgm:bulletEnabled val="1"/>
        </dgm:presLayoutVars>
      </dgm:prSet>
      <dgm:spPr/>
    </dgm:pt>
    <dgm:pt modelId="{B47E88EA-5EBB-4D83-BBAD-5F3219CEFDF2}" type="pres">
      <dgm:prSet presAssocID="{488AE693-D1A6-41D1-9AF4-976747D9922A}" presName="invisiNode" presStyleLbl="node1" presStyleIdx="0" presStyleCnt="3"/>
      <dgm:spPr/>
    </dgm:pt>
    <dgm:pt modelId="{65D5BDB4-21BE-4E21-A45E-A4203026A054}" type="pres">
      <dgm:prSet presAssocID="{488AE693-D1A6-41D1-9AF4-976747D9922A}" presName="imagNode" presStyleLbl="fgImgPlace1" presStyleIdx="0" presStyleCnt="3"/>
      <dgm:spPr>
        <a:blipFill>
          <a:blip xmlns:r="http://schemas.openxmlformats.org/officeDocument/2006/relationships" r:embed="rId1"/>
          <a:srcRect/>
          <a:stretch>
            <a:fillRect l="-25000" r="-25000"/>
          </a:stretch>
        </a:blipFill>
      </dgm:spPr>
    </dgm:pt>
    <dgm:pt modelId="{9273622D-FE30-44CB-B36B-3C016826D1BD}" type="pres">
      <dgm:prSet presAssocID="{E4781C07-3445-450C-AC86-1B0B4A7C2F68}" presName="sibTrans" presStyleLbl="sibTrans2D1" presStyleIdx="0" presStyleCnt="0"/>
      <dgm:spPr/>
    </dgm:pt>
    <dgm:pt modelId="{8A26BFB7-646A-4087-8D1D-2875312601B8}" type="pres">
      <dgm:prSet presAssocID="{84C83CDD-1628-4A3A-9519-3ED8D1713E1C}" presName="compNode" presStyleCnt="0"/>
      <dgm:spPr/>
    </dgm:pt>
    <dgm:pt modelId="{4901745C-D85E-46E7-8759-A4805C323ADC}" type="pres">
      <dgm:prSet presAssocID="{84C83CDD-1628-4A3A-9519-3ED8D1713E1C}" presName="bkgdShape" presStyleLbl="node1" presStyleIdx="1" presStyleCnt="3"/>
      <dgm:spPr/>
    </dgm:pt>
    <dgm:pt modelId="{BCD9107D-A72D-49C5-B994-F62BB739A2AE}" type="pres">
      <dgm:prSet presAssocID="{84C83CDD-1628-4A3A-9519-3ED8D1713E1C}" presName="nodeTx" presStyleLbl="node1" presStyleIdx="1" presStyleCnt="3">
        <dgm:presLayoutVars>
          <dgm:bulletEnabled val="1"/>
        </dgm:presLayoutVars>
      </dgm:prSet>
      <dgm:spPr/>
    </dgm:pt>
    <dgm:pt modelId="{F5C463FE-C310-448C-BAE0-6EF0DE160190}" type="pres">
      <dgm:prSet presAssocID="{84C83CDD-1628-4A3A-9519-3ED8D1713E1C}" presName="invisiNode" presStyleLbl="node1" presStyleIdx="1" presStyleCnt="3"/>
      <dgm:spPr/>
    </dgm:pt>
    <dgm:pt modelId="{F3C74279-4A51-4FBB-AB7D-B0B23FFF6B32}" type="pres">
      <dgm:prSet presAssocID="{84C83CDD-1628-4A3A-9519-3ED8D1713E1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013A0C64-1D4D-4B33-A2A4-09DFE3645426}" type="pres">
      <dgm:prSet presAssocID="{B9BAD83C-9DF7-42C1-AD40-B02D1BE88822}" presName="sibTrans" presStyleLbl="sibTrans2D1" presStyleIdx="0" presStyleCnt="0"/>
      <dgm:spPr/>
    </dgm:pt>
    <dgm:pt modelId="{BC8AF58F-9DEA-4DDF-9FCD-10A98093B84B}" type="pres">
      <dgm:prSet presAssocID="{B67785F9-A99A-438B-A998-798CBA4A5B22}" presName="compNode" presStyleCnt="0"/>
      <dgm:spPr/>
    </dgm:pt>
    <dgm:pt modelId="{35FCB3D7-48DF-4E26-8FA6-6FBFF119BD29}" type="pres">
      <dgm:prSet presAssocID="{B67785F9-A99A-438B-A998-798CBA4A5B22}" presName="bkgdShape" presStyleLbl="node1" presStyleIdx="2" presStyleCnt="3"/>
      <dgm:spPr/>
    </dgm:pt>
    <dgm:pt modelId="{FFA3B753-A2EE-46DB-9ECF-1DD6CB77A673}" type="pres">
      <dgm:prSet presAssocID="{B67785F9-A99A-438B-A998-798CBA4A5B22}" presName="nodeTx" presStyleLbl="node1" presStyleIdx="2" presStyleCnt="3">
        <dgm:presLayoutVars>
          <dgm:bulletEnabled val="1"/>
        </dgm:presLayoutVars>
      </dgm:prSet>
      <dgm:spPr/>
    </dgm:pt>
    <dgm:pt modelId="{857D3AE4-F376-456E-B6C8-130279E50723}" type="pres">
      <dgm:prSet presAssocID="{B67785F9-A99A-438B-A998-798CBA4A5B22}" presName="invisiNode" presStyleLbl="node1" presStyleIdx="2" presStyleCnt="3"/>
      <dgm:spPr/>
    </dgm:pt>
    <dgm:pt modelId="{B4DC1CE2-922F-429C-AAB4-DFC2C3F494CD}" type="pres">
      <dgm:prSet presAssocID="{B67785F9-A99A-438B-A998-798CBA4A5B22}" presName="imagNode" presStyleLbl="fgImgPlace1" presStyleIdx="2" presStyleCnt="3"/>
      <dgm:spPr>
        <a:blipFill>
          <a:blip xmlns:r="http://schemas.openxmlformats.org/officeDocument/2006/relationships" r:embed="rId3"/>
          <a:srcRect/>
          <a:stretch>
            <a:fillRect l="-22000" r="-22000"/>
          </a:stretch>
        </a:blipFill>
      </dgm:spPr>
    </dgm:pt>
  </dgm:ptLst>
  <dgm:cxnLst>
    <dgm:cxn modelId="{4B246A00-9614-493D-92BE-0C81D0153890}" type="presOf" srcId="{488AE693-D1A6-41D1-9AF4-976747D9922A}" destId="{3A500F4D-F05C-4975-A99A-06556D93CA0C}" srcOrd="1" destOrd="0" presId="urn:microsoft.com/office/officeart/2005/8/layout/hList7"/>
    <dgm:cxn modelId="{5F3D0406-DDE3-4C73-A421-80B0D40C7EA0}" type="presOf" srcId="{B67785F9-A99A-438B-A998-798CBA4A5B22}" destId="{FFA3B753-A2EE-46DB-9ECF-1DD6CB77A673}" srcOrd="1" destOrd="0" presId="urn:microsoft.com/office/officeart/2005/8/layout/hList7"/>
    <dgm:cxn modelId="{8275D225-F47E-4371-A589-316A67EAE8A7}" type="presOf" srcId="{847E3F57-6FF4-4E1B-B431-B6889D9575B3}" destId="{5BB6D091-9B14-43FE-A29A-995EB6173D8C}" srcOrd="0" destOrd="0" presId="urn:microsoft.com/office/officeart/2005/8/layout/hList7"/>
    <dgm:cxn modelId="{D5142A3C-AD96-4BF4-AA1D-455BB87E2FFF}" type="presOf" srcId="{E4781C07-3445-450C-AC86-1B0B4A7C2F68}" destId="{9273622D-FE30-44CB-B36B-3C016826D1BD}" srcOrd="0" destOrd="0" presId="urn:microsoft.com/office/officeart/2005/8/layout/hList7"/>
    <dgm:cxn modelId="{682B4568-E4AB-40D1-BCDF-1785B0EE2644}" type="presOf" srcId="{488AE693-D1A6-41D1-9AF4-976747D9922A}" destId="{97C161F2-9F8B-4B6C-8FAC-2AB7083E6E65}" srcOrd="0" destOrd="0" presId="urn:microsoft.com/office/officeart/2005/8/layout/hList7"/>
    <dgm:cxn modelId="{A7FF487B-6697-48BB-A993-48325A20120E}" srcId="{847E3F57-6FF4-4E1B-B431-B6889D9575B3}" destId="{84C83CDD-1628-4A3A-9519-3ED8D1713E1C}" srcOrd="1" destOrd="0" parTransId="{5194ABEF-EE5C-45AC-8FF5-50C29E2DE49A}" sibTransId="{B9BAD83C-9DF7-42C1-AD40-B02D1BE88822}"/>
    <dgm:cxn modelId="{C653137C-33E0-4847-A3BA-53CEE7654230}" srcId="{847E3F57-6FF4-4E1B-B431-B6889D9575B3}" destId="{488AE693-D1A6-41D1-9AF4-976747D9922A}" srcOrd="0" destOrd="0" parTransId="{122B5CA0-3448-4171-A08E-48ADA21C4864}" sibTransId="{E4781C07-3445-450C-AC86-1B0B4A7C2F68}"/>
    <dgm:cxn modelId="{A0B67785-77AE-4196-97F0-0CB9A2019F02}" srcId="{847E3F57-6FF4-4E1B-B431-B6889D9575B3}" destId="{B67785F9-A99A-438B-A998-798CBA4A5B22}" srcOrd="2" destOrd="0" parTransId="{4117A78D-AA90-43A5-A4C9-989352E34F76}" sibTransId="{1FBBE4C6-19A9-47DE-8EB0-315CB4F4977B}"/>
    <dgm:cxn modelId="{81D0209A-4963-4D7F-BA7D-8C65888C495C}" type="presOf" srcId="{84C83CDD-1628-4A3A-9519-3ED8D1713E1C}" destId="{4901745C-D85E-46E7-8759-A4805C323ADC}" srcOrd="0" destOrd="0" presId="urn:microsoft.com/office/officeart/2005/8/layout/hList7"/>
    <dgm:cxn modelId="{6C8385A8-8943-4602-B98B-87BB6A1750C8}" type="presOf" srcId="{84C83CDD-1628-4A3A-9519-3ED8D1713E1C}" destId="{BCD9107D-A72D-49C5-B994-F62BB739A2AE}" srcOrd="1" destOrd="0" presId="urn:microsoft.com/office/officeart/2005/8/layout/hList7"/>
    <dgm:cxn modelId="{E0ECCDB4-241A-4C41-841C-C559237D7C87}" type="presOf" srcId="{B67785F9-A99A-438B-A998-798CBA4A5B22}" destId="{35FCB3D7-48DF-4E26-8FA6-6FBFF119BD29}" srcOrd="0" destOrd="0" presId="urn:microsoft.com/office/officeart/2005/8/layout/hList7"/>
    <dgm:cxn modelId="{C88B16D0-6BA6-460C-A86C-B9E1D70B869B}" type="presOf" srcId="{B9BAD83C-9DF7-42C1-AD40-B02D1BE88822}" destId="{013A0C64-1D4D-4B33-A2A4-09DFE3645426}" srcOrd="0" destOrd="0" presId="urn:microsoft.com/office/officeart/2005/8/layout/hList7"/>
    <dgm:cxn modelId="{179C7BDE-D415-4946-9740-D7D27C6556E2}" type="presParOf" srcId="{5BB6D091-9B14-43FE-A29A-995EB6173D8C}" destId="{A23E683C-71F4-4924-9843-2C928AB1DF80}" srcOrd="0" destOrd="0" presId="urn:microsoft.com/office/officeart/2005/8/layout/hList7"/>
    <dgm:cxn modelId="{6901D7AA-87B3-4E89-A80A-58BD31971C59}" type="presParOf" srcId="{5BB6D091-9B14-43FE-A29A-995EB6173D8C}" destId="{8E19E594-9C3D-43CB-91E8-A26F276226B2}" srcOrd="1" destOrd="0" presId="urn:microsoft.com/office/officeart/2005/8/layout/hList7"/>
    <dgm:cxn modelId="{9EAB89B1-755D-4251-A695-A8705ED9371F}" type="presParOf" srcId="{8E19E594-9C3D-43CB-91E8-A26F276226B2}" destId="{05861661-96EA-4CF9-9947-F41C0AFED4C4}" srcOrd="0" destOrd="0" presId="urn:microsoft.com/office/officeart/2005/8/layout/hList7"/>
    <dgm:cxn modelId="{3A218E3D-9626-4EEB-BBDE-170FCA34C42F}" type="presParOf" srcId="{05861661-96EA-4CF9-9947-F41C0AFED4C4}" destId="{97C161F2-9F8B-4B6C-8FAC-2AB7083E6E65}" srcOrd="0" destOrd="0" presId="urn:microsoft.com/office/officeart/2005/8/layout/hList7"/>
    <dgm:cxn modelId="{ECA1F85C-5958-4D9A-9173-0C0F90A0EF35}" type="presParOf" srcId="{05861661-96EA-4CF9-9947-F41C0AFED4C4}" destId="{3A500F4D-F05C-4975-A99A-06556D93CA0C}" srcOrd="1" destOrd="0" presId="urn:microsoft.com/office/officeart/2005/8/layout/hList7"/>
    <dgm:cxn modelId="{49E89B50-7AEE-443B-AC82-70A0787E7E66}" type="presParOf" srcId="{05861661-96EA-4CF9-9947-F41C0AFED4C4}" destId="{B47E88EA-5EBB-4D83-BBAD-5F3219CEFDF2}" srcOrd="2" destOrd="0" presId="urn:microsoft.com/office/officeart/2005/8/layout/hList7"/>
    <dgm:cxn modelId="{288FFADB-37E9-4DE2-A39B-4C95D3B430FC}" type="presParOf" srcId="{05861661-96EA-4CF9-9947-F41C0AFED4C4}" destId="{65D5BDB4-21BE-4E21-A45E-A4203026A054}" srcOrd="3" destOrd="0" presId="urn:microsoft.com/office/officeart/2005/8/layout/hList7"/>
    <dgm:cxn modelId="{6E4C24C3-4F74-4E4F-9BB2-08952EFF7AA6}" type="presParOf" srcId="{8E19E594-9C3D-43CB-91E8-A26F276226B2}" destId="{9273622D-FE30-44CB-B36B-3C016826D1BD}" srcOrd="1" destOrd="0" presId="urn:microsoft.com/office/officeart/2005/8/layout/hList7"/>
    <dgm:cxn modelId="{E09E73E4-855A-4E7D-A526-148845FFBE1A}" type="presParOf" srcId="{8E19E594-9C3D-43CB-91E8-A26F276226B2}" destId="{8A26BFB7-646A-4087-8D1D-2875312601B8}" srcOrd="2" destOrd="0" presId="urn:microsoft.com/office/officeart/2005/8/layout/hList7"/>
    <dgm:cxn modelId="{ABC169AB-F3BD-4212-9802-0714588C133B}" type="presParOf" srcId="{8A26BFB7-646A-4087-8D1D-2875312601B8}" destId="{4901745C-D85E-46E7-8759-A4805C323ADC}" srcOrd="0" destOrd="0" presId="urn:microsoft.com/office/officeart/2005/8/layout/hList7"/>
    <dgm:cxn modelId="{8D19B098-DF26-48E8-BF33-ED1950228DAE}" type="presParOf" srcId="{8A26BFB7-646A-4087-8D1D-2875312601B8}" destId="{BCD9107D-A72D-49C5-B994-F62BB739A2AE}" srcOrd="1" destOrd="0" presId="urn:microsoft.com/office/officeart/2005/8/layout/hList7"/>
    <dgm:cxn modelId="{AD471DB1-0AD8-4E15-B49D-74DF33AA981A}" type="presParOf" srcId="{8A26BFB7-646A-4087-8D1D-2875312601B8}" destId="{F5C463FE-C310-448C-BAE0-6EF0DE160190}" srcOrd="2" destOrd="0" presId="urn:microsoft.com/office/officeart/2005/8/layout/hList7"/>
    <dgm:cxn modelId="{F7ADA6AC-34EF-4BC3-AE33-828783F92735}" type="presParOf" srcId="{8A26BFB7-646A-4087-8D1D-2875312601B8}" destId="{F3C74279-4A51-4FBB-AB7D-B0B23FFF6B32}" srcOrd="3" destOrd="0" presId="urn:microsoft.com/office/officeart/2005/8/layout/hList7"/>
    <dgm:cxn modelId="{BB7B49A9-36EC-46D2-8839-D72A995BB955}" type="presParOf" srcId="{8E19E594-9C3D-43CB-91E8-A26F276226B2}" destId="{013A0C64-1D4D-4B33-A2A4-09DFE3645426}" srcOrd="3" destOrd="0" presId="urn:microsoft.com/office/officeart/2005/8/layout/hList7"/>
    <dgm:cxn modelId="{89894D44-E596-4E36-9D32-E7D8BB2CF85D}" type="presParOf" srcId="{8E19E594-9C3D-43CB-91E8-A26F276226B2}" destId="{BC8AF58F-9DEA-4DDF-9FCD-10A98093B84B}" srcOrd="4" destOrd="0" presId="urn:microsoft.com/office/officeart/2005/8/layout/hList7"/>
    <dgm:cxn modelId="{5196379B-2C70-46EE-A475-A47EA5A1A815}" type="presParOf" srcId="{BC8AF58F-9DEA-4DDF-9FCD-10A98093B84B}" destId="{35FCB3D7-48DF-4E26-8FA6-6FBFF119BD29}" srcOrd="0" destOrd="0" presId="urn:microsoft.com/office/officeart/2005/8/layout/hList7"/>
    <dgm:cxn modelId="{B627A19E-EDFA-4962-8E36-09A24E8C6D99}" type="presParOf" srcId="{BC8AF58F-9DEA-4DDF-9FCD-10A98093B84B}" destId="{FFA3B753-A2EE-46DB-9ECF-1DD6CB77A673}" srcOrd="1" destOrd="0" presId="urn:microsoft.com/office/officeart/2005/8/layout/hList7"/>
    <dgm:cxn modelId="{FF270D06-E9EC-445E-8D61-77386AF13B18}" type="presParOf" srcId="{BC8AF58F-9DEA-4DDF-9FCD-10A98093B84B}" destId="{857D3AE4-F376-456E-B6C8-130279E50723}" srcOrd="2" destOrd="0" presId="urn:microsoft.com/office/officeart/2005/8/layout/hList7"/>
    <dgm:cxn modelId="{12B65F00-16E0-46FA-AA85-CCAF8767F3E9}" type="presParOf" srcId="{BC8AF58F-9DEA-4DDF-9FCD-10A98093B84B}" destId="{B4DC1CE2-922F-429C-AAB4-DFC2C3F494C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F7602-BD0A-4CEA-8E81-87B49ACCFD1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de-DE"/>
        </a:p>
      </dgm:t>
    </dgm:pt>
    <dgm:pt modelId="{848163A6-A2AA-4BF3-85DE-E78F2CAF6380}">
      <dgm:prSet phldrT="[Text]"/>
      <dgm:spPr>
        <a:solidFill>
          <a:srgbClr val="BFD02F"/>
        </a:solidFill>
      </dgm:spPr>
      <dgm:t>
        <a:bodyPr/>
        <a:lstStyle/>
        <a:p>
          <a:r>
            <a:rPr lang="de-DE" dirty="0"/>
            <a:t>Umgang mit der Symmedialität eines digitalen Textes</a:t>
          </a:r>
        </a:p>
      </dgm:t>
    </dgm:pt>
    <dgm:pt modelId="{28413BFF-199A-497C-B0B2-A4B4349F887D}" type="parTrans" cxnId="{57DA52B6-D806-45A6-9869-8954D976A26F}">
      <dgm:prSet/>
      <dgm:spPr/>
      <dgm:t>
        <a:bodyPr/>
        <a:lstStyle/>
        <a:p>
          <a:endParaRPr lang="de-DE"/>
        </a:p>
      </dgm:t>
    </dgm:pt>
    <dgm:pt modelId="{4FF4F491-254F-4536-A51F-9421F8B74F3F}" type="sibTrans" cxnId="{57DA52B6-D806-45A6-9869-8954D976A26F}">
      <dgm:prSet/>
      <dgm:spPr/>
      <dgm:t>
        <a:bodyPr/>
        <a:lstStyle/>
        <a:p>
          <a:endParaRPr lang="de-DE"/>
        </a:p>
      </dgm:t>
    </dgm:pt>
    <dgm:pt modelId="{0F0C8652-7255-4E1C-A198-16B1248FD178}">
      <dgm:prSet phldrT="[Text]"/>
      <dgm:spPr>
        <a:solidFill>
          <a:srgbClr val="FFC000"/>
        </a:solidFill>
      </dgm:spPr>
      <dgm:t>
        <a:bodyPr/>
        <a:lstStyle/>
        <a:p>
          <a:r>
            <a:rPr lang="de-DE" dirty="0"/>
            <a:t>Umgang mit der Semiotik eines digitalen Textes</a:t>
          </a:r>
        </a:p>
      </dgm:t>
    </dgm:pt>
    <dgm:pt modelId="{C7B2B622-2372-4EDC-8F82-3ACA679A7EBB}" type="parTrans" cxnId="{6A8C01E0-B9B1-4473-A2F8-C36EB887712B}">
      <dgm:prSet/>
      <dgm:spPr/>
      <dgm:t>
        <a:bodyPr/>
        <a:lstStyle/>
        <a:p>
          <a:endParaRPr lang="de-DE"/>
        </a:p>
      </dgm:t>
    </dgm:pt>
    <dgm:pt modelId="{AA6A64A7-1377-432F-BB2D-B235995930C8}" type="sibTrans" cxnId="{6A8C01E0-B9B1-4473-A2F8-C36EB887712B}">
      <dgm:prSet/>
      <dgm:spPr/>
      <dgm:t>
        <a:bodyPr/>
        <a:lstStyle/>
        <a:p>
          <a:endParaRPr lang="de-DE"/>
        </a:p>
      </dgm:t>
    </dgm:pt>
    <dgm:pt modelId="{6635F5E9-C7AE-40A3-92EE-918DBCF52285}">
      <dgm:prSet phldrT="[Text]"/>
      <dgm:spPr>
        <a:solidFill>
          <a:srgbClr val="F66148"/>
        </a:solidFill>
      </dgm:spPr>
      <dgm:t>
        <a:bodyPr/>
        <a:lstStyle/>
        <a:p>
          <a:r>
            <a:rPr lang="de-DE" dirty="0"/>
            <a:t>Nutzen der Konnektivität digitaler Texte</a:t>
          </a:r>
        </a:p>
      </dgm:t>
    </dgm:pt>
    <dgm:pt modelId="{8D264A2A-90F5-471F-A8B0-5841791B7FDE}" type="parTrans" cxnId="{494F689F-FC41-41FB-8C44-7F476A652356}">
      <dgm:prSet/>
      <dgm:spPr/>
      <dgm:t>
        <a:bodyPr/>
        <a:lstStyle/>
        <a:p>
          <a:endParaRPr lang="de-DE"/>
        </a:p>
      </dgm:t>
    </dgm:pt>
    <dgm:pt modelId="{5E63B678-824E-400A-8839-06443095868E}" type="sibTrans" cxnId="{494F689F-FC41-41FB-8C44-7F476A652356}">
      <dgm:prSet/>
      <dgm:spPr/>
      <dgm:t>
        <a:bodyPr/>
        <a:lstStyle/>
        <a:p>
          <a:endParaRPr lang="de-DE"/>
        </a:p>
      </dgm:t>
    </dgm:pt>
    <dgm:pt modelId="{FC5D678E-A1D5-420B-A59A-C8F07BF01F4A}">
      <dgm:prSet phldrT="[Text]"/>
      <dgm:spPr>
        <a:solidFill>
          <a:srgbClr val="FFFF00"/>
        </a:solidFill>
      </dgm:spPr>
      <dgm:t>
        <a:bodyPr/>
        <a:lstStyle/>
        <a:p>
          <a:r>
            <a:rPr lang="de-DE" dirty="0"/>
            <a:t>Erfassen &amp; Nutzen der Textsorten- bzw. Gattungsspezifik</a:t>
          </a:r>
        </a:p>
      </dgm:t>
    </dgm:pt>
    <dgm:pt modelId="{FB87762C-7CA9-4ED2-B636-3B4590EFFCFF}" type="parTrans" cxnId="{CEE0A1D3-DB00-4E77-9249-A43CEC37D039}">
      <dgm:prSet/>
      <dgm:spPr/>
      <dgm:t>
        <a:bodyPr/>
        <a:lstStyle/>
        <a:p>
          <a:endParaRPr lang="de-DE"/>
        </a:p>
      </dgm:t>
    </dgm:pt>
    <dgm:pt modelId="{8135FC97-8BFA-416F-BB28-2DF433161400}" type="sibTrans" cxnId="{CEE0A1D3-DB00-4E77-9249-A43CEC37D039}">
      <dgm:prSet/>
      <dgm:spPr/>
      <dgm:t>
        <a:bodyPr/>
        <a:lstStyle/>
        <a:p>
          <a:endParaRPr lang="de-DE"/>
        </a:p>
      </dgm:t>
    </dgm:pt>
    <dgm:pt modelId="{AC0993B5-0CF8-4586-8E0F-A0A340AFC6A5}">
      <dgm:prSet phldrT="[Text]"/>
      <dgm:spPr>
        <a:solidFill>
          <a:srgbClr val="33CCFF"/>
        </a:solidFill>
      </dgm:spPr>
      <dgm:t>
        <a:bodyPr/>
        <a:lstStyle/>
        <a:p>
          <a:r>
            <a:rPr lang="de-DE" dirty="0"/>
            <a:t>Umgang mit der Intentionalität eines digitalen Textes</a:t>
          </a:r>
        </a:p>
      </dgm:t>
    </dgm:pt>
    <dgm:pt modelId="{73CD7CA0-D9ED-4603-9196-C7DCF35CA071}" type="parTrans" cxnId="{1155E805-AFF7-48E0-8BC7-330CD8703540}">
      <dgm:prSet/>
      <dgm:spPr/>
      <dgm:t>
        <a:bodyPr/>
        <a:lstStyle/>
        <a:p>
          <a:endParaRPr lang="de-DE"/>
        </a:p>
      </dgm:t>
    </dgm:pt>
    <dgm:pt modelId="{01804769-F153-42DC-AACE-D69F5C687BCF}" type="sibTrans" cxnId="{1155E805-AFF7-48E0-8BC7-330CD8703540}">
      <dgm:prSet/>
      <dgm:spPr/>
      <dgm:t>
        <a:bodyPr/>
        <a:lstStyle/>
        <a:p>
          <a:endParaRPr lang="de-DE"/>
        </a:p>
      </dgm:t>
    </dgm:pt>
    <dgm:pt modelId="{456195D3-A66B-4AAB-960B-94015CEAAD68}">
      <dgm:prSet phldrT="[Text]"/>
      <dgm:spPr>
        <a:solidFill>
          <a:srgbClr val="7DB4BE"/>
        </a:solidFill>
      </dgm:spPr>
      <dgm:t>
        <a:bodyPr/>
        <a:lstStyle/>
        <a:p>
          <a:r>
            <a:rPr lang="de-DE" dirty="0"/>
            <a:t>Umgang mit dem Interaktivitätspotenzial digitaler Texte</a:t>
          </a:r>
        </a:p>
      </dgm:t>
    </dgm:pt>
    <dgm:pt modelId="{03758529-E613-4B4C-A75B-47FF95159233}" type="parTrans" cxnId="{5DD4D8BD-B4FE-4122-9FF9-44C670946DB5}">
      <dgm:prSet/>
      <dgm:spPr/>
      <dgm:t>
        <a:bodyPr/>
        <a:lstStyle/>
        <a:p>
          <a:endParaRPr lang="de-DE"/>
        </a:p>
      </dgm:t>
    </dgm:pt>
    <dgm:pt modelId="{723EB326-0610-467B-ADA9-894C93080CF2}" type="sibTrans" cxnId="{5DD4D8BD-B4FE-4122-9FF9-44C670946DB5}">
      <dgm:prSet/>
      <dgm:spPr/>
      <dgm:t>
        <a:bodyPr/>
        <a:lstStyle/>
        <a:p>
          <a:endParaRPr lang="de-DE"/>
        </a:p>
      </dgm:t>
    </dgm:pt>
    <dgm:pt modelId="{ECEB34B1-6291-4CEF-9E61-AE7DC58906C6}">
      <dgm:prSet phldrT="[Text]"/>
      <dgm:spPr>
        <a:solidFill>
          <a:srgbClr val="14F5B4"/>
        </a:solidFill>
      </dgm:spPr>
      <dgm:t>
        <a:bodyPr/>
        <a:lstStyle/>
        <a:p>
          <a:r>
            <a:rPr lang="de-DE" dirty="0"/>
            <a:t>Verstehen &amp; Nutzen semiotisch-kommunikativer Spezifika eines digitalen Textes</a:t>
          </a:r>
        </a:p>
      </dgm:t>
    </dgm:pt>
    <dgm:pt modelId="{40D86E05-A189-4455-8075-E075AB25569E}" type="parTrans" cxnId="{772243E4-FFC7-4641-A987-A43965508962}">
      <dgm:prSet/>
      <dgm:spPr/>
      <dgm:t>
        <a:bodyPr/>
        <a:lstStyle/>
        <a:p>
          <a:endParaRPr lang="de-DE"/>
        </a:p>
      </dgm:t>
    </dgm:pt>
    <dgm:pt modelId="{0E3FA405-1BEF-4D96-8321-3DA635466F3E}" type="sibTrans" cxnId="{772243E4-FFC7-4641-A987-A43965508962}">
      <dgm:prSet/>
      <dgm:spPr/>
      <dgm:t>
        <a:bodyPr/>
        <a:lstStyle/>
        <a:p>
          <a:endParaRPr lang="de-DE"/>
        </a:p>
      </dgm:t>
    </dgm:pt>
    <dgm:pt modelId="{7C4D310F-D8B1-418E-9E45-1B1B260381BC}">
      <dgm:prSet phldrT="[Text]"/>
      <dgm:spPr>
        <a:solidFill>
          <a:srgbClr val="F08C50"/>
        </a:solidFill>
      </dgm:spPr>
      <dgm:t>
        <a:bodyPr/>
        <a:lstStyle/>
        <a:p>
          <a:r>
            <a:rPr lang="de-DE" dirty="0"/>
            <a:t>Umgang mit ethisch-normativen Aspekten auf </a:t>
          </a:r>
          <a:r>
            <a:rPr lang="de-DE" dirty="0" err="1"/>
            <a:t>Social</a:t>
          </a:r>
          <a:r>
            <a:rPr lang="de-DE" dirty="0"/>
            <a:t> Media</a:t>
          </a:r>
        </a:p>
      </dgm:t>
    </dgm:pt>
    <dgm:pt modelId="{1E2FB11B-CDF9-4B3D-887B-7AE67C6D08D8}" type="parTrans" cxnId="{19CED5D3-BA85-498B-9B6E-907C9BD4F462}">
      <dgm:prSet/>
      <dgm:spPr/>
      <dgm:t>
        <a:bodyPr/>
        <a:lstStyle/>
        <a:p>
          <a:endParaRPr lang="de-DE"/>
        </a:p>
      </dgm:t>
    </dgm:pt>
    <dgm:pt modelId="{764A1381-50F8-4EC5-AFC7-D24D80E059F0}" type="sibTrans" cxnId="{19CED5D3-BA85-498B-9B6E-907C9BD4F462}">
      <dgm:prSet/>
      <dgm:spPr/>
      <dgm:t>
        <a:bodyPr/>
        <a:lstStyle/>
        <a:p>
          <a:endParaRPr lang="de-DE"/>
        </a:p>
      </dgm:t>
    </dgm:pt>
    <dgm:pt modelId="{29107457-9B2A-40E6-9830-EBD08318FC6D}">
      <dgm:prSet phldrT="[Text]"/>
      <dgm:spPr>
        <a:solidFill>
          <a:srgbClr val="FFCCFF"/>
        </a:solidFill>
      </dgm:spPr>
      <dgm:t>
        <a:bodyPr/>
        <a:lstStyle/>
        <a:p>
          <a:r>
            <a:rPr lang="de-DE" dirty="0"/>
            <a:t>Wahrheitsanspruch eines digitalen Textes</a:t>
          </a:r>
        </a:p>
      </dgm:t>
    </dgm:pt>
    <dgm:pt modelId="{E52779C9-0A4D-4624-A23E-948E5C8A11A6}" type="parTrans" cxnId="{CB8051FD-85C1-43B1-AC24-7359AD78E987}">
      <dgm:prSet/>
      <dgm:spPr/>
      <dgm:t>
        <a:bodyPr/>
        <a:lstStyle/>
        <a:p>
          <a:endParaRPr lang="de-DE"/>
        </a:p>
      </dgm:t>
    </dgm:pt>
    <dgm:pt modelId="{3B676319-5B2B-4F90-9418-5039BF61887A}" type="sibTrans" cxnId="{CB8051FD-85C1-43B1-AC24-7359AD78E987}">
      <dgm:prSet/>
      <dgm:spPr/>
      <dgm:t>
        <a:bodyPr/>
        <a:lstStyle/>
        <a:p>
          <a:endParaRPr lang="de-DE"/>
        </a:p>
      </dgm:t>
    </dgm:pt>
    <dgm:pt modelId="{B67C6BE3-44D7-488E-AFE4-880E051DBB88}">
      <dgm:prSet phldrT="[Text]"/>
      <dgm:spPr>
        <a:solidFill>
          <a:srgbClr val="CC99FF"/>
        </a:solidFill>
      </dgm:spPr>
      <dgm:t>
        <a:bodyPr/>
        <a:lstStyle/>
        <a:p>
          <a:r>
            <a:rPr lang="de-DE" dirty="0"/>
            <a:t>Beherrschung von Rezeptions- &amp; Produktionsmodi</a:t>
          </a:r>
        </a:p>
      </dgm:t>
    </dgm:pt>
    <dgm:pt modelId="{FD918E28-3526-43F3-AD93-190A095EBA15}" type="parTrans" cxnId="{3A7E16E0-6AC3-434F-A576-FF17147BFEC3}">
      <dgm:prSet/>
      <dgm:spPr/>
      <dgm:t>
        <a:bodyPr/>
        <a:lstStyle/>
        <a:p>
          <a:endParaRPr lang="de-DE"/>
        </a:p>
      </dgm:t>
    </dgm:pt>
    <dgm:pt modelId="{E32EE026-C259-472A-854A-F6B936E57B83}" type="sibTrans" cxnId="{3A7E16E0-6AC3-434F-A576-FF17147BFEC3}">
      <dgm:prSet/>
      <dgm:spPr/>
      <dgm:t>
        <a:bodyPr/>
        <a:lstStyle/>
        <a:p>
          <a:endParaRPr lang="de-DE"/>
        </a:p>
      </dgm:t>
    </dgm:pt>
    <dgm:pt modelId="{20BEAF25-6BC6-48F8-90B4-85ECDEFCB6AA}" type="pres">
      <dgm:prSet presAssocID="{8F2F7602-BD0A-4CEA-8E81-87B49ACCFD1B}" presName="diagram" presStyleCnt="0">
        <dgm:presLayoutVars>
          <dgm:dir/>
          <dgm:resizeHandles val="exact"/>
        </dgm:presLayoutVars>
      </dgm:prSet>
      <dgm:spPr/>
    </dgm:pt>
    <dgm:pt modelId="{746A8184-2914-4993-AEA8-39DB6FFD8F1C}" type="pres">
      <dgm:prSet presAssocID="{848163A6-A2AA-4BF3-85DE-E78F2CAF6380}" presName="node" presStyleLbl="node1" presStyleIdx="0" presStyleCnt="10">
        <dgm:presLayoutVars>
          <dgm:bulletEnabled val="1"/>
        </dgm:presLayoutVars>
      </dgm:prSet>
      <dgm:spPr/>
    </dgm:pt>
    <dgm:pt modelId="{2DF7FB71-CF94-4C9A-98B5-F449193CD91D}" type="pres">
      <dgm:prSet presAssocID="{4FF4F491-254F-4536-A51F-9421F8B74F3F}" presName="sibTrans" presStyleCnt="0"/>
      <dgm:spPr/>
    </dgm:pt>
    <dgm:pt modelId="{A010C43F-3FE0-41B3-8D96-7A566BE40A47}" type="pres">
      <dgm:prSet presAssocID="{0F0C8652-7255-4E1C-A198-16B1248FD178}" presName="node" presStyleLbl="node1" presStyleIdx="1" presStyleCnt="10">
        <dgm:presLayoutVars>
          <dgm:bulletEnabled val="1"/>
        </dgm:presLayoutVars>
      </dgm:prSet>
      <dgm:spPr/>
    </dgm:pt>
    <dgm:pt modelId="{B9708A86-56FD-4D32-A211-49D97CA8F741}" type="pres">
      <dgm:prSet presAssocID="{AA6A64A7-1377-432F-BB2D-B235995930C8}" presName="sibTrans" presStyleCnt="0"/>
      <dgm:spPr/>
    </dgm:pt>
    <dgm:pt modelId="{77359C22-566B-4A9C-8C18-8200D1287691}" type="pres">
      <dgm:prSet presAssocID="{6635F5E9-C7AE-40A3-92EE-918DBCF52285}" presName="node" presStyleLbl="node1" presStyleIdx="2" presStyleCnt="10">
        <dgm:presLayoutVars>
          <dgm:bulletEnabled val="1"/>
        </dgm:presLayoutVars>
      </dgm:prSet>
      <dgm:spPr/>
    </dgm:pt>
    <dgm:pt modelId="{28E290C2-2F0D-4B4C-8295-56B0F4BB0A61}" type="pres">
      <dgm:prSet presAssocID="{5E63B678-824E-400A-8839-06443095868E}" presName="sibTrans" presStyleCnt="0"/>
      <dgm:spPr/>
    </dgm:pt>
    <dgm:pt modelId="{6BF178D2-3E61-4C36-A177-CF221928C642}" type="pres">
      <dgm:prSet presAssocID="{FC5D678E-A1D5-420B-A59A-C8F07BF01F4A}" presName="node" presStyleLbl="node1" presStyleIdx="3" presStyleCnt="10">
        <dgm:presLayoutVars>
          <dgm:bulletEnabled val="1"/>
        </dgm:presLayoutVars>
      </dgm:prSet>
      <dgm:spPr/>
    </dgm:pt>
    <dgm:pt modelId="{28C8C242-947E-4D5D-9413-802FE33903C2}" type="pres">
      <dgm:prSet presAssocID="{8135FC97-8BFA-416F-BB28-2DF433161400}" presName="sibTrans" presStyleCnt="0"/>
      <dgm:spPr/>
    </dgm:pt>
    <dgm:pt modelId="{1D0621D6-FF62-45AA-B525-E2E717A22C33}" type="pres">
      <dgm:prSet presAssocID="{AC0993B5-0CF8-4586-8E0F-A0A340AFC6A5}" presName="node" presStyleLbl="node1" presStyleIdx="4" presStyleCnt="10">
        <dgm:presLayoutVars>
          <dgm:bulletEnabled val="1"/>
        </dgm:presLayoutVars>
      </dgm:prSet>
      <dgm:spPr/>
    </dgm:pt>
    <dgm:pt modelId="{9D725754-9FE9-4E0B-97FD-F1ADDB78DC5D}" type="pres">
      <dgm:prSet presAssocID="{01804769-F153-42DC-AACE-D69F5C687BCF}" presName="sibTrans" presStyleCnt="0"/>
      <dgm:spPr/>
    </dgm:pt>
    <dgm:pt modelId="{6B487B78-8391-4F20-81A9-FAB5FF927411}" type="pres">
      <dgm:prSet presAssocID="{456195D3-A66B-4AAB-960B-94015CEAAD68}" presName="node" presStyleLbl="node1" presStyleIdx="5" presStyleCnt="10">
        <dgm:presLayoutVars>
          <dgm:bulletEnabled val="1"/>
        </dgm:presLayoutVars>
      </dgm:prSet>
      <dgm:spPr/>
    </dgm:pt>
    <dgm:pt modelId="{3A396C01-231E-4767-8DB1-D54901C4D314}" type="pres">
      <dgm:prSet presAssocID="{723EB326-0610-467B-ADA9-894C93080CF2}" presName="sibTrans" presStyleCnt="0"/>
      <dgm:spPr/>
    </dgm:pt>
    <dgm:pt modelId="{DAEA1D09-9BF2-4AC1-BE43-BA8496618457}" type="pres">
      <dgm:prSet presAssocID="{ECEB34B1-6291-4CEF-9E61-AE7DC58906C6}" presName="node" presStyleLbl="node1" presStyleIdx="6" presStyleCnt="10">
        <dgm:presLayoutVars>
          <dgm:bulletEnabled val="1"/>
        </dgm:presLayoutVars>
      </dgm:prSet>
      <dgm:spPr/>
    </dgm:pt>
    <dgm:pt modelId="{A8F44297-DBA4-49CA-B3CF-DB46752B2DD3}" type="pres">
      <dgm:prSet presAssocID="{0E3FA405-1BEF-4D96-8321-3DA635466F3E}" presName="sibTrans" presStyleCnt="0"/>
      <dgm:spPr/>
    </dgm:pt>
    <dgm:pt modelId="{0DF32DED-F017-4AF4-8292-B54B8EFE5BF7}" type="pres">
      <dgm:prSet presAssocID="{7C4D310F-D8B1-418E-9E45-1B1B260381BC}" presName="node" presStyleLbl="node1" presStyleIdx="7" presStyleCnt="10">
        <dgm:presLayoutVars>
          <dgm:bulletEnabled val="1"/>
        </dgm:presLayoutVars>
      </dgm:prSet>
      <dgm:spPr/>
    </dgm:pt>
    <dgm:pt modelId="{1CED8DD3-2C6A-4AA8-97C9-D6979139AE80}" type="pres">
      <dgm:prSet presAssocID="{764A1381-50F8-4EC5-AFC7-D24D80E059F0}" presName="sibTrans" presStyleCnt="0"/>
      <dgm:spPr/>
    </dgm:pt>
    <dgm:pt modelId="{19EF87D7-5BE6-4BC3-AAAE-F2A2B94F78B2}" type="pres">
      <dgm:prSet presAssocID="{29107457-9B2A-40E6-9830-EBD08318FC6D}" presName="node" presStyleLbl="node1" presStyleIdx="8" presStyleCnt="10" custLinFactNeighborX="2232" custLinFactNeighborY="-5202">
        <dgm:presLayoutVars>
          <dgm:bulletEnabled val="1"/>
        </dgm:presLayoutVars>
      </dgm:prSet>
      <dgm:spPr/>
    </dgm:pt>
    <dgm:pt modelId="{D2398BB8-F057-425F-AD66-791186D6BBB9}" type="pres">
      <dgm:prSet presAssocID="{3B676319-5B2B-4F90-9418-5039BF61887A}" presName="sibTrans" presStyleCnt="0"/>
      <dgm:spPr/>
    </dgm:pt>
    <dgm:pt modelId="{D2F3C0AD-E256-41FA-94F1-9A9309CDDF86}" type="pres">
      <dgm:prSet presAssocID="{B67C6BE3-44D7-488E-AFE4-880E051DBB88}" presName="node" presStyleLbl="node1" presStyleIdx="9" presStyleCnt="10">
        <dgm:presLayoutVars>
          <dgm:bulletEnabled val="1"/>
        </dgm:presLayoutVars>
      </dgm:prSet>
      <dgm:spPr/>
    </dgm:pt>
  </dgm:ptLst>
  <dgm:cxnLst>
    <dgm:cxn modelId="{1155E805-AFF7-48E0-8BC7-330CD8703540}" srcId="{8F2F7602-BD0A-4CEA-8E81-87B49ACCFD1B}" destId="{AC0993B5-0CF8-4586-8E0F-A0A340AFC6A5}" srcOrd="4" destOrd="0" parTransId="{73CD7CA0-D9ED-4603-9196-C7DCF35CA071}" sibTransId="{01804769-F153-42DC-AACE-D69F5C687BCF}"/>
    <dgm:cxn modelId="{D2241D11-3027-4076-9336-11C1CC9718D8}" type="presOf" srcId="{FC5D678E-A1D5-420B-A59A-C8F07BF01F4A}" destId="{6BF178D2-3E61-4C36-A177-CF221928C642}" srcOrd="0" destOrd="0" presId="urn:microsoft.com/office/officeart/2005/8/layout/default"/>
    <dgm:cxn modelId="{E4C1F937-190B-4559-A88E-074E4B133340}" type="presOf" srcId="{29107457-9B2A-40E6-9830-EBD08318FC6D}" destId="{19EF87D7-5BE6-4BC3-AAAE-F2A2B94F78B2}" srcOrd="0" destOrd="0" presId="urn:microsoft.com/office/officeart/2005/8/layout/default"/>
    <dgm:cxn modelId="{6CDB8A39-EBB3-4E82-8A00-77F9A834A3B3}" type="presOf" srcId="{0F0C8652-7255-4E1C-A198-16B1248FD178}" destId="{A010C43F-3FE0-41B3-8D96-7A566BE40A47}" srcOrd="0" destOrd="0" presId="urn:microsoft.com/office/officeart/2005/8/layout/default"/>
    <dgm:cxn modelId="{54D5465B-1609-4F5F-B56E-7E88DF51AA0E}" type="presOf" srcId="{ECEB34B1-6291-4CEF-9E61-AE7DC58906C6}" destId="{DAEA1D09-9BF2-4AC1-BE43-BA8496618457}" srcOrd="0" destOrd="0" presId="urn:microsoft.com/office/officeart/2005/8/layout/default"/>
    <dgm:cxn modelId="{A809B442-7933-410E-ADA0-B876D0F997D6}" type="presOf" srcId="{7C4D310F-D8B1-418E-9E45-1B1B260381BC}" destId="{0DF32DED-F017-4AF4-8292-B54B8EFE5BF7}" srcOrd="0" destOrd="0" presId="urn:microsoft.com/office/officeart/2005/8/layout/default"/>
    <dgm:cxn modelId="{73324D4B-E2AA-452C-8323-BECD58924AE5}" type="presOf" srcId="{6635F5E9-C7AE-40A3-92EE-918DBCF52285}" destId="{77359C22-566B-4A9C-8C18-8200D1287691}" srcOrd="0" destOrd="0" presId="urn:microsoft.com/office/officeart/2005/8/layout/default"/>
    <dgm:cxn modelId="{F255C27D-CCE6-44B9-91CD-01454D065461}" type="presOf" srcId="{AC0993B5-0CF8-4586-8E0F-A0A340AFC6A5}" destId="{1D0621D6-FF62-45AA-B525-E2E717A22C33}" srcOrd="0" destOrd="0" presId="urn:microsoft.com/office/officeart/2005/8/layout/default"/>
    <dgm:cxn modelId="{494F689F-FC41-41FB-8C44-7F476A652356}" srcId="{8F2F7602-BD0A-4CEA-8E81-87B49ACCFD1B}" destId="{6635F5E9-C7AE-40A3-92EE-918DBCF52285}" srcOrd="2" destOrd="0" parTransId="{8D264A2A-90F5-471F-A8B0-5841791B7FDE}" sibTransId="{5E63B678-824E-400A-8839-06443095868E}"/>
    <dgm:cxn modelId="{43501CA6-4E6D-4718-A999-9577CB8F653B}" type="presOf" srcId="{B67C6BE3-44D7-488E-AFE4-880E051DBB88}" destId="{D2F3C0AD-E256-41FA-94F1-9A9309CDDF86}" srcOrd="0" destOrd="0" presId="urn:microsoft.com/office/officeart/2005/8/layout/default"/>
    <dgm:cxn modelId="{57DA52B6-D806-45A6-9869-8954D976A26F}" srcId="{8F2F7602-BD0A-4CEA-8E81-87B49ACCFD1B}" destId="{848163A6-A2AA-4BF3-85DE-E78F2CAF6380}" srcOrd="0" destOrd="0" parTransId="{28413BFF-199A-497C-B0B2-A4B4349F887D}" sibTransId="{4FF4F491-254F-4536-A51F-9421F8B74F3F}"/>
    <dgm:cxn modelId="{62DD75B7-51D8-4F23-977C-0A245ACDDFA7}" type="presOf" srcId="{848163A6-A2AA-4BF3-85DE-E78F2CAF6380}" destId="{746A8184-2914-4993-AEA8-39DB6FFD8F1C}" srcOrd="0" destOrd="0" presId="urn:microsoft.com/office/officeart/2005/8/layout/default"/>
    <dgm:cxn modelId="{5DD4D8BD-B4FE-4122-9FF9-44C670946DB5}" srcId="{8F2F7602-BD0A-4CEA-8E81-87B49ACCFD1B}" destId="{456195D3-A66B-4AAB-960B-94015CEAAD68}" srcOrd="5" destOrd="0" parTransId="{03758529-E613-4B4C-A75B-47FF95159233}" sibTransId="{723EB326-0610-467B-ADA9-894C93080CF2}"/>
    <dgm:cxn modelId="{C713CBCE-4DBC-4FB6-BB70-62A0A9F1E975}" type="presOf" srcId="{456195D3-A66B-4AAB-960B-94015CEAAD68}" destId="{6B487B78-8391-4F20-81A9-FAB5FF927411}" srcOrd="0" destOrd="0" presId="urn:microsoft.com/office/officeart/2005/8/layout/default"/>
    <dgm:cxn modelId="{CEE0A1D3-DB00-4E77-9249-A43CEC37D039}" srcId="{8F2F7602-BD0A-4CEA-8E81-87B49ACCFD1B}" destId="{FC5D678E-A1D5-420B-A59A-C8F07BF01F4A}" srcOrd="3" destOrd="0" parTransId="{FB87762C-7CA9-4ED2-B636-3B4590EFFCFF}" sibTransId="{8135FC97-8BFA-416F-BB28-2DF433161400}"/>
    <dgm:cxn modelId="{19CED5D3-BA85-498B-9B6E-907C9BD4F462}" srcId="{8F2F7602-BD0A-4CEA-8E81-87B49ACCFD1B}" destId="{7C4D310F-D8B1-418E-9E45-1B1B260381BC}" srcOrd="7" destOrd="0" parTransId="{1E2FB11B-CDF9-4B3D-887B-7AE67C6D08D8}" sibTransId="{764A1381-50F8-4EC5-AFC7-D24D80E059F0}"/>
    <dgm:cxn modelId="{6A8C01E0-B9B1-4473-A2F8-C36EB887712B}" srcId="{8F2F7602-BD0A-4CEA-8E81-87B49ACCFD1B}" destId="{0F0C8652-7255-4E1C-A198-16B1248FD178}" srcOrd="1" destOrd="0" parTransId="{C7B2B622-2372-4EDC-8F82-3ACA679A7EBB}" sibTransId="{AA6A64A7-1377-432F-BB2D-B235995930C8}"/>
    <dgm:cxn modelId="{3A7E16E0-6AC3-434F-A576-FF17147BFEC3}" srcId="{8F2F7602-BD0A-4CEA-8E81-87B49ACCFD1B}" destId="{B67C6BE3-44D7-488E-AFE4-880E051DBB88}" srcOrd="9" destOrd="0" parTransId="{FD918E28-3526-43F3-AD93-190A095EBA15}" sibTransId="{E32EE026-C259-472A-854A-F6B936E57B83}"/>
    <dgm:cxn modelId="{559713E4-359E-4F6B-9FEB-DCD57289208F}" type="presOf" srcId="{8F2F7602-BD0A-4CEA-8E81-87B49ACCFD1B}" destId="{20BEAF25-6BC6-48F8-90B4-85ECDEFCB6AA}" srcOrd="0" destOrd="0" presId="urn:microsoft.com/office/officeart/2005/8/layout/default"/>
    <dgm:cxn modelId="{772243E4-FFC7-4641-A987-A43965508962}" srcId="{8F2F7602-BD0A-4CEA-8E81-87B49ACCFD1B}" destId="{ECEB34B1-6291-4CEF-9E61-AE7DC58906C6}" srcOrd="6" destOrd="0" parTransId="{40D86E05-A189-4455-8075-E075AB25569E}" sibTransId="{0E3FA405-1BEF-4D96-8321-3DA635466F3E}"/>
    <dgm:cxn modelId="{CB8051FD-85C1-43B1-AC24-7359AD78E987}" srcId="{8F2F7602-BD0A-4CEA-8E81-87B49ACCFD1B}" destId="{29107457-9B2A-40E6-9830-EBD08318FC6D}" srcOrd="8" destOrd="0" parTransId="{E52779C9-0A4D-4624-A23E-948E5C8A11A6}" sibTransId="{3B676319-5B2B-4F90-9418-5039BF61887A}"/>
    <dgm:cxn modelId="{407C89A4-82A8-4E28-9F54-FD6FBA838908}" type="presParOf" srcId="{20BEAF25-6BC6-48F8-90B4-85ECDEFCB6AA}" destId="{746A8184-2914-4993-AEA8-39DB6FFD8F1C}" srcOrd="0" destOrd="0" presId="urn:microsoft.com/office/officeart/2005/8/layout/default"/>
    <dgm:cxn modelId="{8D2F7A09-1A47-44FE-9E32-531436AD44E0}" type="presParOf" srcId="{20BEAF25-6BC6-48F8-90B4-85ECDEFCB6AA}" destId="{2DF7FB71-CF94-4C9A-98B5-F449193CD91D}" srcOrd="1" destOrd="0" presId="urn:microsoft.com/office/officeart/2005/8/layout/default"/>
    <dgm:cxn modelId="{B6A4943C-9FAF-4243-B548-4145B396CA13}" type="presParOf" srcId="{20BEAF25-6BC6-48F8-90B4-85ECDEFCB6AA}" destId="{A010C43F-3FE0-41B3-8D96-7A566BE40A47}" srcOrd="2" destOrd="0" presId="urn:microsoft.com/office/officeart/2005/8/layout/default"/>
    <dgm:cxn modelId="{AF637DEC-B4E9-4555-AAAE-F21EA6B1B872}" type="presParOf" srcId="{20BEAF25-6BC6-48F8-90B4-85ECDEFCB6AA}" destId="{B9708A86-56FD-4D32-A211-49D97CA8F741}" srcOrd="3" destOrd="0" presId="urn:microsoft.com/office/officeart/2005/8/layout/default"/>
    <dgm:cxn modelId="{FE86A439-DC54-4E43-93FA-0CB6B00C5389}" type="presParOf" srcId="{20BEAF25-6BC6-48F8-90B4-85ECDEFCB6AA}" destId="{77359C22-566B-4A9C-8C18-8200D1287691}" srcOrd="4" destOrd="0" presId="urn:microsoft.com/office/officeart/2005/8/layout/default"/>
    <dgm:cxn modelId="{9A869F72-CCE3-4F05-98A4-46161172938B}" type="presParOf" srcId="{20BEAF25-6BC6-48F8-90B4-85ECDEFCB6AA}" destId="{28E290C2-2F0D-4B4C-8295-56B0F4BB0A61}" srcOrd="5" destOrd="0" presId="urn:microsoft.com/office/officeart/2005/8/layout/default"/>
    <dgm:cxn modelId="{A27597C4-6DB5-4080-B900-56ABC5745814}" type="presParOf" srcId="{20BEAF25-6BC6-48F8-90B4-85ECDEFCB6AA}" destId="{6BF178D2-3E61-4C36-A177-CF221928C642}" srcOrd="6" destOrd="0" presId="urn:microsoft.com/office/officeart/2005/8/layout/default"/>
    <dgm:cxn modelId="{4638CECA-E87F-4577-A4E4-572DC811D428}" type="presParOf" srcId="{20BEAF25-6BC6-48F8-90B4-85ECDEFCB6AA}" destId="{28C8C242-947E-4D5D-9413-802FE33903C2}" srcOrd="7" destOrd="0" presId="urn:microsoft.com/office/officeart/2005/8/layout/default"/>
    <dgm:cxn modelId="{1664F932-7010-46A3-9BE5-D393A1A7CFE6}" type="presParOf" srcId="{20BEAF25-6BC6-48F8-90B4-85ECDEFCB6AA}" destId="{1D0621D6-FF62-45AA-B525-E2E717A22C33}" srcOrd="8" destOrd="0" presId="urn:microsoft.com/office/officeart/2005/8/layout/default"/>
    <dgm:cxn modelId="{05598988-C57A-4F3E-9CE1-4F32D5FF8C87}" type="presParOf" srcId="{20BEAF25-6BC6-48F8-90B4-85ECDEFCB6AA}" destId="{9D725754-9FE9-4E0B-97FD-F1ADDB78DC5D}" srcOrd="9" destOrd="0" presId="urn:microsoft.com/office/officeart/2005/8/layout/default"/>
    <dgm:cxn modelId="{28052CBF-B87A-4228-9982-F97DBF01B707}" type="presParOf" srcId="{20BEAF25-6BC6-48F8-90B4-85ECDEFCB6AA}" destId="{6B487B78-8391-4F20-81A9-FAB5FF927411}" srcOrd="10" destOrd="0" presId="urn:microsoft.com/office/officeart/2005/8/layout/default"/>
    <dgm:cxn modelId="{396F1692-2ED5-49E5-96C6-A01650147327}" type="presParOf" srcId="{20BEAF25-6BC6-48F8-90B4-85ECDEFCB6AA}" destId="{3A396C01-231E-4767-8DB1-D54901C4D314}" srcOrd="11" destOrd="0" presId="urn:microsoft.com/office/officeart/2005/8/layout/default"/>
    <dgm:cxn modelId="{4D8E72F1-CCBC-418D-B40C-1D3C9DDA78BF}" type="presParOf" srcId="{20BEAF25-6BC6-48F8-90B4-85ECDEFCB6AA}" destId="{DAEA1D09-9BF2-4AC1-BE43-BA8496618457}" srcOrd="12" destOrd="0" presId="urn:microsoft.com/office/officeart/2005/8/layout/default"/>
    <dgm:cxn modelId="{27D2DFB1-14B8-423D-81B7-4A39CF6EB0F3}" type="presParOf" srcId="{20BEAF25-6BC6-48F8-90B4-85ECDEFCB6AA}" destId="{A8F44297-DBA4-49CA-B3CF-DB46752B2DD3}" srcOrd="13" destOrd="0" presId="urn:microsoft.com/office/officeart/2005/8/layout/default"/>
    <dgm:cxn modelId="{51EF9F6C-C832-4055-8A5D-055D575CC04B}" type="presParOf" srcId="{20BEAF25-6BC6-48F8-90B4-85ECDEFCB6AA}" destId="{0DF32DED-F017-4AF4-8292-B54B8EFE5BF7}" srcOrd="14" destOrd="0" presId="urn:microsoft.com/office/officeart/2005/8/layout/default"/>
    <dgm:cxn modelId="{927BF7DD-A3C6-44B8-8234-A6057996502C}" type="presParOf" srcId="{20BEAF25-6BC6-48F8-90B4-85ECDEFCB6AA}" destId="{1CED8DD3-2C6A-4AA8-97C9-D6979139AE80}" srcOrd="15" destOrd="0" presId="urn:microsoft.com/office/officeart/2005/8/layout/default"/>
    <dgm:cxn modelId="{8F953452-897F-469F-A811-563C724A679C}" type="presParOf" srcId="{20BEAF25-6BC6-48F8-90B4-85ECDEFCB6AA}" destId="{19EF87D7-5BE6-4BC3-AAAE-F2A2B94F78B2}" srcOrd="16" destOrd="0" presId="urn:microsoft.com/office/officeart/2005/8/layout/default"/>
    <dgm:cxn modelId="{428CBF8F-B130-47E2-9DCD-C22FED09AA98}" type="presParOf" srcId="{20BEAF25-6BC6-48F8-90B4-85ECDEFCB6AA}" destId="{D2398BB8-F057-425F-AD66-791186D6BBB9}" srcOrd="17" destOrd="0" presId="urn:microsoft.com/office/officeart/2005/8/layout/default"/>
    <dgm:cxn modelId="{37901F55-EE3D-43EB-9179-FF89921B9717}" type="presParOf" srcId="{20BEAF25-6BC6-48F8-90B4-85ECDEFCB6AA}" destId="{D2F3C0AD-E256-41FA-94F1-9A9309CDDF8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A86EB-9B75-9848-B49C-6F17BAA1B0C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9D6EA5C4-D218-194E-A278-D87641921F40}">
      <dgm:prSet/>
      <dgm:spPr>
        <a:solidFill>
          <a:srgbClr val="F08C50"/>
        </a:solidFill>
      </dgm:spPr>
      <dgm:t>
        <a:bodyPr/>
        <a:lstStyle/>
        <a:p>
          <a:r>
            <a:rPr lang="de-DE" dirty="0"/>
            <a:t>Initiierung, Orientierung</a:t>
          </a:r>
        </a:p>
      </dgm:t>
    </dgm:pt>
    <dgm:pt modelId="{ECEFE4F2-EABA-8F4F-A9EE-7CF0A8A47B29}" type="parTrans" cxnId="{DD7BD3FD-BAB9-2346-A855-0C5867BB8D55}">
      <dgm:prSet/>
      <dgm:spPr/>
      <dgm:t>
        <a:bodyPr/>
        <a:lstStyle/>
        <a:p>
          <a:endParaRPr lang="de-DE"/>
        </a:p>
      </dgm:t>
    </dgm:pt>
    <dgm:pt modelId="{E66243AD-147C-4547-BFB7-FCA3DC399919}" type="sibTrans" cxnId="{DD7BD3FD-BAB9-2346-A855-0C5867BB8D55}">
      <dgm:prSet/>
      <dgm:spPr/>
      <dgm:t>
        <a:bodyPr/>
        <a:lstStyle/>
        <a:p>
          <a:endParaRPr lang="de-DE"/>
        </a:p>
      </dgm:t>
    </dgm:pt>
    <dgm:pt modelId="{7BF86DBC-15D7-184A-BC98-CA730AD01894}">
      <dgm:prSet/>
      <dgm:spPr>
        <a:solidFill>
          <a:srgbClr val="F08C50"/>
        </a:solidFill>
        <a:ln>
          <a:solidFill>
            <a:schemeClr val="bg1"/>
          </a:solidFill>
        </a:ln>
      </dgm:spPr>
      <dgm:t>
        <a:bodyPr/>
        <a:lstStyle/>
        <a:p>
          <a:r>
            <a:rPr lang="de-DE" dirty="0"/>
            <a:t>Strukturierung, aktives Lesen</a:t>
          </a:r>
        </a:p>
      </dgm:t>
    </dgm:pt>
    <dgm:pt modelId="{ED9D1661-60FB-7B40-8EBD-EE4D667E9F8C}" type="parTrans" cxnId="{80AD968F-0001-8A4A-89BE-2FA025F3B397}">
      <dgm:prSet/>
      <dgm:spPr/>
      <dgm:t>
        <a:bodyPr/>
        <a:lstStyle/>
        <a:p>
          <a:endParaRPr lang="de-DE"/>
        </a:p>
      </dgm:t>
    </dgm:pt>
    <dgm:pt modelId="{5753E59C-0C76-B845-821B-944584D45B38}" type="sibTrans" cxnId="{80AD968F-0001-8A4A-89BE-2FA025F3B397}">
      <dgm:prSet/>
      <dgm:spPr/>
      <dgm:t>
        <a:bodyPr/>
        <a:lstStyle/>
        <a:p>
          <a:endParaRPr lang="de-DE"/>
        </a:p>
      </dgm:t>
    </dgm:pt>
    <dgm:pt modelId="{1F40C43D-102B-7C4A-A082-4A337E0AF7CA}">
      <dgm:prSet/>
      <dgm:spPr>
        <a:solidFill>
          <a:srgbClr val="F08C50"/>
        </a:solidFill>
      </dgm:spPr>
      <dgm:t>
        <a:bodyPr/>
        <a:lstStyle/>
        <a:p>
          <a:r>
            <a:rPr lang="de-DE" dirty="0"/>
            <a:t>Einzelberatung zu Fragestellung u. Gliederung</a:t>
          </a:r>
        </a:p>
      </dgm:t>
    </dgm:pt>
    <dgm:pt modelId="{46CAD423-242A-3E4D-97E1-B4706A5844F7}" type="parTrans" cxnId="{BAA311E6-73FE-C941-B96B-27D4598A205B}">
      <dgm:prSet/>
      <dgm:spPr/>
      <dgm:t>
        <a:bodyPr/>
        <a:lstStyle/>
        <a:p>
          <a:endParaRPr lang="de-DE"/>
        </a:p>
      </dgm:t>
    </dgm:pt>
    <dgm:pt modelId="{9085F671-A4CC-EC46-BB08-D368C0D7829A}" type="sibTrans" cxnId="{BAA311E6-73FE-C941-B96B-27D4598A205B}">
      <dgm:prSet/>
      <dgm:spPr/>
      <dgm:t>
        <a:bodyPr/>
        <a:lstStyle/>
        <a:p>
          <a:endParaRPr lang="de-DE"/>
        </a:p>
      </dgm:t>
    </dgm:pt>
    <dgm:pt modelId="{918C0035-D8AD-3B4A-8A8A-5CE76C608B0E}">
      <dgm:prSet/>
      <dgm:spPr>
        <a:solidFill>
          <a:srgbClr val="F08C50"/>
        </a:solidFill>
      </dgm:spPr>
      <dgm:t>
        <a:bodyPr/>
        <a:lstStyle/>
        <a:p>
          <a:r>
            <a:rPr lang="de-DE" dirty="0"/>
            <a:t>Schreibphase</a:t>
          </a:r>
        </a:p>
      </dgm:t>
    </dgm:pt>
    <dgm:pt modelId="{2F1E62C0-7C5E-4248-A6C5-0DE9BF19AC31}" type="parTrans" cxnId="{E5F7656F-631F-4747-A97C-9A6ABCF0F43F}">
      <dgm:prSet/>
      <dgm:spPr/>
      <dgm:t>
        <a:bodyPr/>
        <a:lstStyle/>
        <a:p>
          <a:endParaRPr lang="de-DE"/>
        </a:p>
      </dgm:t>
    </dgm:pt>
    <dgm:pt modelId="{090F4D9C-2DED-434C-989F-C972BA1B6242}" type="sibTrans" cxnId="{E5F7656F-631F-4747-A97C-9A6ABCF0F43F}">
      <dgm:prSet/>
      <dgm:spPr/>
      <dgm:t>
        <a:bodyPr/>
        <a:lstStyle/>
        <a:p>
          <a:endParaRPr lang="de-DE"/>
        </a:p>
      </dgm:t>
    </dgm:pt>
    <dgm:pt modelId="{27D50B49-6025-B44B-A610-770BD12B40A5}" type="pres">
      <dgm:prSet presAssocID="{DC8A86EB-9B75-9848-B49C-6F17BAA1B0C4}" presName="CompostProcess" presStyleCnt="0">
        <dgm:presLayoutVars>
          <dgm:dir/>
          <dgm:resizeHandles val="exact"/>
        </dgm:presLayoutVars>
      </dgm:prSet>
      <dgm:spPr/>
    </dgm:pt>
    <dgm:pt modelId="{7B1074B9-9699-1B44-9131-1E6F5CB9F947}" type="pres">
      <dgm:prSet presAssocID="{DC8A86EB-9B75-9848-B49C-6F17BAA1B0C4}" presName="arrow" presStyleLbl="bgShp" presStyleIdx="0" presStyleCnt="1" custScaleX="117647" custLinFactNeighborX="-4168"/>
      <dgm:spPr>
        <a:solidFill>
          <a:srgbClr val="F08C50">
            <a:alpha val="20000"/>
          </a:srgbClr>
        </a:solidFill>
        <a:ln>
          <a:solidFill>
            <a:srgbClr val="F08C50"/>
          </a:solidFill>
        </a:ln>
      </dgm:spPr>
    </dgm:pt>
    <dgm:pt modelId="{E322E80D-8538-2A4E-AF12-B3734C2670A7}" type="pres">
      <dgm:prSet presAssocID="{DC8A86EB-9B75-9848-B49C-6F17BAA1B0C4}" presName="linearProcess" presStyleCnt="0"/>
      <dgm:spPr/>
    </dgm:pt>
    <dgm:pt modelId="{3BB8E3B8-6A8C-C04D-9260-2DC3790EBBB5}" type="pres">
      <dgm:prSet presAssocID="{9D6EA5C4-D218-194E-A278-D87641921F40}" presName="textNode" presStyleLbl="node1" presStyleIdx="0" presStyleCnt="4">
        <dgm:presLayoutVars>
          <dgm:bulletEnabled val="1"/>
        </dgm:presLayoutVars>
      </dgm:prSet>
      <dgm:spPr/>
    </dgm:pt>
    <dgm:pt modelId="{7EF98FC9-FE1B-FB45-B9EA-9D1CF54524F4}" type="pres">
      <dgm:prSet presAssocID="{E66243AD-147C-4547-BFB7-FCA3DC399919}" presName="sibTrans" presStyleCnt="0"/>
      <dgm:spPr/>
    </dgm:pt>
    <dgm:pt modelId="{2E9790C8-757C-F848-855D-1136A6C94562}" type="pres">
      <dgm:prSet presAssocID="{7BF86DBC-15D7-184A-BC98-CA730AD01894}" presName="textNode" presStyleLbl="node1" presStyleIdx="1" presStyleCnt="4">
        <dgm:presLayoutVars>
          <dgm:bulletEnabled val="1"/>
        </dgm:presLayoutVars>
      </dgm:prSet>
      <dgm:spPr/>
    </dgm:pt>
    <dgm:pt modelId="{D3A664C7-001F-FB44-A950-97A93A1DF3B5}" type="pres">
      <dgm:prSet presAssocID="{5753E59C-0C76-B845-821B-944584D45B38}" presName="sibTrans" presStyleCnt="0"/>
      <dgm:spPr/>
    </dgm:pt>
    <dgm:pt modelId="{B9F1773D-13E9-F041-BEE2-D0DF4DE307E3}" type="pres">
      <dgm:prSet presAssocID="{1F40C43D-102B-7C4A-A082-4A337E0AF7CA}" presName="textNode" presStyleLbl="node1" presStyleIdx="2" presStyleCnt="4">
        <dgm:presLayoutVars>
          <dgm:bulletEnabled val="1"/>
        </dgm:presLayoutVars>
      </dgm:prSet>
      <dgm:spPr/>
    </dgm:pt>
    <dgm:pt modelId="{FED80E88-B732-6B40-BDE0-B0D1F7E66472}" type="pres">
      <dgm:prSet presAssocID="{9085F671-A4CC-EC46-BB08-D368C0D7829A}" presName="sibTrans" presStyleCnt="0"/>
      <dgm:spPr/>
    </dgm:pt>
    <dgm:pt modelId="{0347C3BC-5326-FD45-9DE3-6C8DB865C427}" type="pres">
      <dgm:prSet presAssocID="{918C0035-D8AD-3B4A-8A8A-5CE76C608B0E}" presName="textNode" presStyleLbl="node1" presStyleIdx="3" presStyleCnt="4">
        <dgm:presLayoutVars>
          <dgm:bulletEnabled val="1"/>
        </dgm:presLayoutVars>
      </dgm:prSet>
      <dgm:spPr/>
    </dgm:pt>
  </dgm:ptLst>
  <dgm:cxnLst>
    <dgm:cxn modelId="{E5F7656F-631F-4747-A97C-9A6ABCF0F43F}" srcId="{DC8A86EB-9B75-9848-B49C-6F17BAA1B0C4}" destId="{918C0035-D8AD-3B4A-8A8A-5CE76C608B0E}" srcOrd="3" destOrd="0" parTransId="{2F1E62C0-7C5E-4248-A6C5-0DE9BF19AC31}" sibTransId="{090F4D9C-2DED-434C-989F-C972BA1B6242}"/>
    <dgm:cxn modelId="{80AD968F-0001-8A4A-89BE-2FA025F3B397}" srcId="{DC8A86EB-9B75-9848-B49C-6F17BAA1B0C4}" destId="{7BF86DBC-15D7-184A-BC98-CA730AD01894}" srcOrd="1" destOrd="0" parTransId="{ED9D1661-60FB-7B40-8EBD-EE4D667E9F8C}" sibTransId="{5753E59C-0C76-B845-821B-944584D45B38}"/>
    <dgm:cxn modelId="{76DBBAAE-B83D-6749-9966-0C243FF2D00F}" type="presOf" srcId="{1F40C43D-102B-7C4A-A082-4A337E0AF7CA}" destId="{B9F1773D-13E9-F041-BEE2-D0DF4DE307E3}" srcOrd="0" destOrd="0" presId="urn:microsoft.com/office/officeart/2005/8/layout/hProcess9"/>
    <dgm:cxn modelId="{3550D0CD-C1C9-104F-8396-AAA1A4EE8284}" type="presOf" srcId="{7BF86DBC-15D7-184A-BC98-CA730AD01894}" destId="{2E9790C8-757C-F848-855D-1136A6C94562}" srcOrd="0" destOrd="0" presId="urn:microsoft.com/office/officeart/2005/8/layout/hProcess9"/>
    <dgm:cxn modelId="{1FA7CAD6-AC77-5547-9A5D-31B5425A5BBD}" type="presOf" srcId="{918C0035-D8AD-3B4A-8A8A-5CE76C608B0E}" destId="{0347C3BC-5326-FD45-9DE3-6C8DB865C427}" srcOrd="0" destOrd="0" presId="urn:microsoft.com/office/officeart/2005/8/layout/hProcess9"/>
    <dgm:cxn modelId="{9FF837E3-1CA7-7A43-8EC9-B305A47F5B07}" type="presOf" srcId="{DC8A86EB-9B75-9848-B49C-6F17BAA1B0C4}" destId="{27D50B49-6025-B44B-A610-770BD12B40A5}" srcOrd="0" destOrd="0" presId="urn:microsoft.com/office/officeart/2005/8/layout/hProcess9"/>
    <dgm:cxn modelId="{D7DD25E5-A00C-7549-8515-7B0D201AD1A1}" type="presOf" srcId="{9D6EA5C4-D218-194E-A278-D87641921F40}" destId="{3BB8E3B8-6A8C-C04D-9260-2DC3790EBBB5}" srcOrd="0" destOrd="0" presId="urn:microsoft.com/office/officeart/2005/8/layout/hProcess9"/>
    <dgm:cxn modelId="{BAA311E6-73FE-C941-B96B-27D4598A205B}" srcId="{DC8A86EB-9B75-9848-B49C-6F17BAA1B0C4}" destId="{1F40C43D-102B-7C4A-A082-4A337E0AF7CA}" srcOrd="2" destOrd="0" parTransId="{46CAD423-242A-3E4D-97E1-B4706A5844F7}" sibTransId="{9085F671-A4CC-EC46-BB08-D368C0D7829A}"/>
    <dgm:cxn modelId="{DD7BD3FD-BAB9-2346-A855-0C5867BB8D55}" srcId="{DC8A86EB-9B75-9848-B49C-6F17BAA1B0C4}" destId="{9D6EA5C4-D218-194E-A278-D87641921F40}" srcOrd="0" destOrd="0" parTransId="{ECEFE4F2-EABA-8F4F-A9EE-7CF0A8A47B29}" sibTransId="{E66243AD-147C-4547-BFB7-FCA3DC399919}"/>
    <dgm:cxn modelId="{F77661BF-75D6-5244-B922-13BC12205E69}" type="presParOf" srcId="{27D50B49-6025-B44B-A610-770BD12B40A5}" destId="{7B1074B9-9699-1B44-9131-1E6F5CB9F947}" srcOrd="0" destOrd="0" presId="urn:microsoft.com/office/officeart/2005/8/layout/hProcess9"/>
    <dgm:cxn modelId="{2EFF9C06-8699-AA48-959C-336AF0984B47}" type="presParOf" srcId="{27D50B49-6025-B44B-A610-770BD12B40A5}" destId="{E322E80D-8538-2A4E-AF12-B3734C2670A7}" srcOrd="1" destOrd="0" presId="urn:microsoft.com/office/officeart/2005/8/layout/hProcess9"/>
    <dgm:cxn modelId="{43D62572-3EA1-794B-8682-2DE76E69EB5C}" type="presParOf" srcId="{E322E80D-8538-2A4E-AF12-B3734C2670A7}" destId="{3BB8E3B8-6A8C-C04D-9260-2DC3790EBBB5}" srcOrd="0" destOrd="0" presId="urn:microsoft.com/office/officeart/2005/8/layout/hProcess9"/>
    <dgm:cxn modelId="{616F36DE-8269-9E44-AB59-8F25FC8E7012}" type="presParOf" srcId="{E322E80D-8538-2A4E-AF12-B3734C2670A7}" destId="{7EF98FC9-FE1B-FB45-B9EA-9D1CF54524F4}" srcOrd="1" destOrd="0" presId="urn:microsoft.com/office/officeart/2005/8/layout/hProcess9"/>
    <dgm:cxn modelId="{DA25945E-0749-D649-83F9-7F3C9C5A88F9}" type="presParOf" srcId="{E322E80D-8538-2A4E-AF12-B3734C2670A7}" destId="{2E9790C8-757C-F848-855D-1136A6C94562}" srcOrd="2" destOrd="0" presId="urn:microsoft.com/office/officeart/2005/8/layout/hProcess9"/>
    <dgm:cxn modelId="{248A88ED-37AB-DD41-81B6-90CCAA1E35E9}" type="presParOf" srcId="{E322E80D-8538-2A4E-AF12-B3734C2670A7}" destId="{D3A664C7-001F-FB44-A950-97A93A1DF3B5}" srcOrd="3" destOrd="0" presId="urn:microsoft.com/office/officeart/2005/8/layout/hProcess9"/>
    <dgm:cxn modelId="{21CDEBFD-A33B-2649-BABF-E6CF8844E7E3}" type="presParOf" srcId="{E322E80D-8538-2A4E-AF12-B3734C2670A7}" destId="{B9F1773D-13E9-F041-BEE2-D0DF4DE307E3}" srcOrd="4" destOrd="0" presId="urn:microsoft.com/office/officeart/2005/8/layout/hProcess9"/>
    <dgm:cxn modelId="{1872057D-0398-2646-B69A-F5F0765B10AF}" type="presParOf" srcId="{E322E80D-8538-2A4E-AF12-B3734C2670A7}" destId="{FED80E88-B732-6B40-BDE0-B0D1F7E66472}" srcOrd="5" destOrd="0" presId="urn:microsoft.com/office/officeart/2005/8/layout/hProcess9"/>
    <dgm:cxn modelId="{13B8C4B9-A162-9A48-8290-AA271A9572FE}" type="presParOf" srcId="{E322E80D-8538-2A4E-AF12-B3734C2670A7}" destId="{0347C3BC-5326-FD45-9DE3-6C8DB865C42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2F7602-BD0A-4CEA-8E81-87B49ACCFD1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de-DE"/>
        </a:p>
      </dgm:t>
    </dgm:pt>
    <dgm:pt modelId="{848163A6-A2AA-4BF3-85DE-E78F2CAF6380}">
      <dgm:prSet phldrT="[Text]"/>
      <dgm:spPr>
        <a:solidFill>
          <a:srgbClr val="BFD02F"/>
        </a:solidFill>
      </dgm:spPr>
      <dgm:t>
        <a:bodyPr/>
        <a:lstStyle/>
        <a:p>
          <a:r>
            <a:rPr lang="de-DE" dirty="0"/>
            <a:t>Umgang mit der Symmedialität eines digitalen Textes</a:t>
          </a:r>
        </a:p>
      </dgm:t>
    </dgm:pt>
    <dgm:pt modelId="{28413BFF-199A-497C-B0B2-A4B4349F887D}" type="parTrans" cxnId="{57DA52B6-D806-45A6-9869-8954D976A26F}">
      <dgm:prSet/>
      <dgm:spPr/>
      <dgm:t>
        <a:bodyPr/>
        <a:lstStyle/>
        <a:p>
          <a:endParaRPr lang="de-DE"/>
        </a:p>
      </dgm:t>
    </dgm:pt>
    <dgm:pt modelId="{4FF4F491-254F-4536-A51F-9421F8B74F3F}" type="sibTrans" cxnId="{57DA52B6-D806-45A6-9869-8954D976A26F}">
      <dgm:prSet/>
      <dgm:spPr/>
      <dgm:t>
        <a:bodyPr/>
        <a:lstStyle/>
        <a:p>
          <a:endParaRPr lang="de-DE"/>
        </a:p>
      </dgm:t>
    </dgm:pt>
    <dgm:pt modelId="{0F0C8652-7255-4E1C-A198-16B1248FD178}">
      <dgm:prSet phldrT="[Text]"/>
      <dgm:spPr>
        <a:solidFill>
          <a:srgbClr val="FFC000"/>
        </a:solidFill>
      </dgm:spPr>
      <dgm:t>
        <a:bodyPr/>
        <a:lstStyle/>
        <a:p>
          <a:r>
            <a:rPr lang="de-DE" dirty="0"/>
            <a:t>Umgang mit der Semiotik eines digitalen Textes</a:t>
          </a:r>
        </a:p>
      </dgm:t>
    </dgm:pt>
    <dgm:pt modelId="{C7B2B622-2372-4EDC-8F82-3ACA679A7EBB}" type="parTrans" cxnId="{6A8C01E0-B9B1-4473-A2F8-C36EB887712B}">
      <dgm:prSet/>
      <dgm:spPr/>
      <dgm:t>
        <a:bodyPr/>
        <a:lstStyle/>
        <a:p>
          <a:endParaRPr lang="de-DE"/>
        </a:p>
      </dgm:t>
    </dgm:pt>
    <dgm:pt modelId="{AA6A64A7-1377-432F-BB2D-B235995930C8}" type="sibTrans" cxnId="{6A8C01E0-B9B1-4473-A2F8-C36EB887712B}">
      <dgm:prSet/>
      <dgm:spPr/>
      <dgm:t>
        <a:bodyPr/>
        <a:lstStyle/>
        <a:p>
          <a:endParaRPr lang="de-DE"/>
        </a:p>
      </dgm:t>
    </dgm:pt>
    <dgm:pt modelId="{6635F5E9-C7AE-40A3-92EE-918DBCF52285}">
      <dgm:prSet phldrT="[Text]"/>
      <dgm:spPr>
        <a:solidFill>
          <a:srgbClr val="F66148"/>
        </a:solidFill>
      </dgm:spPr>
      <dgm:t>
        <a:bodyPr/>
        <a:lstStyle/>
        <a:p>
          <a:r>
            <a:rPr lang="de-DE" dirty="0"/>
            <a:t>Nutzen der Konnektivität digitaler Texte</a:t>
          </a:r>
        </a:p>
      </dgm:t>
    </dgm:pt>
    <dgm:pt modelId="{8D264A2A-90F5-471F-A8B0-5841791B7FDE}" type="parTrans" cxnId="{494F689F-FC41-41FB-8C44-7F476A652356}">
      <dgm:prSet/>
      <dgm:spPr/>
      <dgm:t>
        <a:bodyPr/>
        <a:lstStyle/>
        <a:p>
          <a:endParaRPr lang="de-DE"/>
        </a:p>
      </dgm:t>
    </dgm:pt>
    <dgm:pt modelId="{5E63B678-824E-400A-8839-06443095868E}" type="sibTrans" cxnId="{494F689F-FC41-41FB-8C44-7F476A652356}">
      <dgm:prSet/>
      <dgm:spPr/>
      <dgm:t>
        <a:bodyPr/>
        <a:lstStyle/>
        <a:p>
          <a:endParaRPr lang="de-DE"/>
        </a:p>
      </dgm:t>
    </dgm:pt>
    <dgm:pt modelId="{FC5D678E-A1D5-420B-A59A-C8F07BF01F4A}">
      <dgm:prSet phldrT="[Text]"/>
      <dgm:spPr>
        <a:solidFill>
          <a:srgbClr val="FFFF00"/>
        </a:solidFill>
      </dgm:spPr>
      <dgm:t>
        <a:bodyPr/>
        <a:lstStyle/>
        <a:p>
          <a:r>
            <a:rPr lang="de-DE" dirty="0"/>
            <a:t>Erfassen &amp; Nutzen der Textsorten- bzw. Gattungsspezifik</a:t>
          </a:r>
        </a:p>
      </dgm:t>
    </dgm:pt>
    <dgm:pt modelId="{FB87762C-7CA9-4ED2-B636-3B4590EFFCFF}" type="parTrans" cxnId="{CEE0A1D3-DB00-4E77-9249-A43CEC37D039}">
      <dgm:prSet/>
      <dgm:spPr/>
      <dgm:t>
        <a:bodyPr/>
        <a:lstStyle/>
        <a:p>
          <a:endParaRPr lang="de-DE"/>
        </a:p>
      </dgm:t>
    </dgm:pt>
    <dgm:pt modelId="{8135FC97-8BFA-416F-BB28-2DF433161400}" type="sibTrans" cxnId="{CEE0A1D3-DB00-4E77-9249-A43CEC37D039}">
      <dgm:prSet/>
      <dgm:spPr/>
      <dgm:t>
        <a:bodyPr/>
        <a:lstStyle/>
        <a:p>
          <a:endParaRPr lang="de-DE"/>
        </a:p>
      </dgm:t>
    </dgm:pt>
    <dgm:pt modelId="{AC0993B5-0CF8-4586-8E0F-A0A340AFC6A5}">
      <dgm:prSet phldrT="[Text]"/>
      <dgm:spPr>
        <a:solidFill>
          <a:srgbClr val="33CCFF"/>
        </a:solidFill>
      </dgm:spPr>
      <dgm:t>
        <a:bodyPr/>
        <a:lstStyle/>
        <a:p>
          <a:r>
            <a:rPr lang="de-DE" dirty="0"/>
            <a:t>Umgang mit der Intentionalität eines digitalen Textes</a:t>
          </a:r>
        </a:p>
      </dgm:t>
    </dgm:pt>
    <dgm:pt modelId="{73CD7CA0-D9ED-4603-9196-C7DCF35CA071}" type="parTrans" cxnId="{1155E805-AFF7-48E0-8BC7-330CD8703540}">
      <dgm:prSet/>
      <dgm:spPr/>
      <dgm:t>
        <a:bodyPr/>
        <a:lstStyle/>
        <a:p>
          <a:endParaRPr lang="de-DE"/>
        </a:p>
      </dgm:t>
    </dgm:pt>
    <dgm:pt modelId="{01804769-F153-42DC-AACE-D69F5C687BCF}" type="sibTrans" cxnId="{1155E805-AFF7-48E0-8BC7-330CD8703540}">
      <dgm:prSet/>
      <dgm:spPr/>
      <dgm:t>
        <a:bodyPr/>
        <a:lstStyle/>
        <a:p>
          <a:endParaRPr lang="de-DE"/>
        </a:p>
      </dgm:t>
    </dgm:pt>
    <dgm:pt modelId="{456195D3-A66B-4AAB-960B-94015CEAAD68}">
      <dgm:prSet phldrT="[Text]"/>
      <dgm:spPr>
        <a:solidFill>
          <a:srgbClr val="7DB4BE"/>
        </a:solidFill>
      </dgm:spPr>
      <dgm:t>
        <a:bodyPr/>
        <a:lstStyle/>
        <a:p>
          <a:r>
            <a:rPr lang="de-DE" dirty="0"/>
            <a:t>Umgang mit dem Interaktivitätspotenzial digitaler Texte</a:t>
          </a:r>
        </a:p>
      </dgm:t>
    </dgm:pt>
    <dgm:pt modelId="{03758529-E613-4B4C-A75B-47FF95159233}" type="parTrans" cxnId="{5DD4D8BD-B4FE-4122-9FF9-44C670946DB5}">
      <dgm:prSet/>
      <dgm:spPr/>
      <dgm:t>
        <a:bodyPr/>
        <a:lstStyle/>
        <a:p>
          <a:endParaRPr lang="de-DE"/>
        </a:p>
      </dgm:t>
    </dgm:pt>
    <dgm:pt modelId="{723EB326-0610-467B-ADA9-894C93080CF2}" type="sibTrans" cxnId="{5DD4D8BD-B4FE-4122-9FF9-44C670946DB5}">
      <dgm:prSet/>
      <dgm:spPr/>
      <dgm:t>
        <a:bodyPr/>
        <a:lstStyle/>
        <a:p>
          <a:endParaRPr lang="de-DE"/>
        </a:p>
      </dgm:t>
    </dgm:pt>
    <dgm:pt modelId="{ECEB34B1-6291-4CEF-9E61-AE7DC58906C6}">
      <dgm:prSet phldrT="[Text]"/>
      <dgm:spPr>
        <a:solidFill>
          <a:srgbClr val="14F5B4"/>
        </a:solidFill>
      </dgm:spPr>
      <dgm:t>
        <a:bodyPr/>
        <a:lstStyle/>
        <a:p>
          <a:r>
            <a:rPr lang="de-DE" dirty="0"/>
            <a:t>Verstehen &amp; Nutzen semiotisch-kommunikativer Spezifika eines digitalen Textes</a:t>
          </a:r>
        </a:p>
      </dgm:t>
    </dgm:pt>
    <dgm:pt modelId="{40D86E05-A189-4455-8075-E075AB25569E}" type="parTrans" cxnId="{772243E4-FFC7-4641-A987-A43965508962}">
      <dgm:prSet/>
      <dgm:spPr/>
      <dgm:t>
        <a:bodyPr/>
        <a:lstStyle/>
        <a:p>
          <a:endParaRPr lang="de-DE"/>
        </a:p>
      </dgm:t>
    </dgm:pt>
    <dgm:pt modelId="{0E3FA405-1BEF-4D96-8321-3DA635466F3E}" type="sibTrans" cxnId="{772243E4-FFC7-4641-A987-A43965508962}">
      <dgm:prSet/>
      <dgm:spPr/>
      <dgm:t>
        <a:bodyPr/>
        <a:lstStyle/>
        <a:p>
          <a:endParaRPr lang="de-DE"/>
        </a:p>
      </dgm:t>
    </dgm:pt>
    <dgm:pt modelId="{7C4D310F-D8B1-418E-9E45-1B1B260381BC}">
      <dgm:prSet phldrT="[Text]"/>
      <dgm:spPr>
        <a:solidFill>
          <a:srgbClr val="F08C50"/>
        </a:solidFill>
      </dgm:spPr>
      <dgm:t>
        <a:bodyPr/>
        <a:lstStyle/>
        <a:p>
          <a:r>
            <a:rPr lang="de-DE" dirty="0"/>
            <a:t>Umgang mit ethisch-normativen Aspekten auf </a:t>
          </a:r>
          <a:r>
            <a:rPr lang="de-DE" dirty="0" err="1"/>
            <a:t>Social</a:t>
          </a:r>
          <a:r>
            <a:rPr lang="de-DE" dirty="0"/>
            <a:t> Media</a:t>
          </a:r>
        </a:p>
      </dgm:t>
    </dgm:pt>
    <dgm:pt modelId="{1E2FB11B-CDF9-4B3D-887B-7AE67C6D08D8}" type="parTrans" cxnId="{19CED5D3-BA85-498B-9B6E-907C9BD4F462}">
      <dgm:prSet/>
      <dgm:spPr/>
      <dgm:t>
        <a:bodyPr/>
        <a:lstStyle/>
        <a:p>
          <a:endParaRPr lang="de-DE"/>
        </a:p>
      </dgm:t>
    </dgm:pt>
    <dgm:pt modelId="{764A1381-50F8-4EC5-AFC7-D24D80E059F0}" type="sibTrans" cxnId="{19CED5D3-BA85-498B-9B6E-907C9BD4F462}">
      <dgm:prSet/>
      <dgm:spPr/>
      <dgm:t>
        <a:bodyPr/>
        <a:lstStyle/>
        <a:p>
          <a:endParaRPr lang="de-DE"/>
        </a:p>
      </dgm:t>
    </dgm:pt>
    <dgm:pt modelId="{29107457-9B2A-40E6-9830-EBD08318FC6D}">
      <dgm:prSet phldrT="[Text]"/>
      <dgm:spPr>
        <a:solidFill>
          <a:srgbClr val="FFCCFF"/>
        </a:solidFill>
      </dgm:spPr>
      <dgm:t>
        <a:bodyPr/>
        <a:lstStyle/>
        <a:p>
          <a:r>
            <a:rPr lang="de-DE" dirty="0"/>
            <a:t>Wahrheitsanspruch eines digitalen Textes</a:t>
          </a:r>
        </a:p>
      </dgm:t>
    </dgm:pt>
    <dgm:pt modelId="{E52779C9-0A4D-4624-A23E-948E5C8A11A6}" type="parTrans" cxnId="{CB8051FD-85C1-43B1-AC24-7359AD78E987}">
      <dgm:prSet/>
      <dgm:spPr/>
      <dgm:t>
        <a:bodyPr/>
        <a:lstStyle/>
        <a:p>
          <a:endParaRPr lang="de-DE"/>
        </a:p>
      </dgm:t>
    </dgm:pt>
    <dgm:pt modelId="{3B676319-5B2B-4F90-9418-5039BF61887A}" type="sibTrans" cxnId="{CB8051FD-85C1-43B1-AC24-7359AD78E987}">
      <dgm:prSet/>
      <dgm:spPr/>
      <dgm:t>
        <a:bodyPr/>
        <a:lstStyle/>
        <a:p>
          <a:endParaRPr lang="de-DE"/>
        </a:p>
      </dgm:t>
    </dgm:pt>
    <dgm:pt modelId="{B67C6BE3-44D7-488E-AFE4-880E051DBB88}">
      <dgm:prSet phldrT="[Text]"/>
      <dgm:spPr>
        <a:solidFill>
          <a:srgbClr val="CC99FF"/>
        </a:solidFill>
      </dgm:spPr>
      <dgm:t>
        <a:bodyPr/>
        <a:lstStyle/>
        <a:p>
          <a:r>
            <a:rPr lang="de-DE" dirty="0"/>
            <a:t>Beherrschung von Rezeptions- &amp; Produktionsmodi</a:t>
          </a:r>
        </a:p>
      </dgm:t>
    </dgm:pt>
    <dgm:pt modelId="{FD918E28-3526-43F3-AD93-190A095EBA15}" type="parTrans" cxnId="{3A7E16E0-6AC3-434F-A576-FF17147BFEC3}">
      <dgm:prSet/>
      <dgm:spPr/>
      <dgm:t>
        <a:bodyPr/>
        <a:lstStyle/>
        <a:p>
          <a:endParaRPr lang="de-DE"/>
        </a:p>
      </dgm:t>
    </dgm:pt>
    <dgm:pt modelId="{E32EE026-C259-472A-854A-F6B936E57B83}" type="sibTrans" cxnId="{3A7E16E0-6AC3-434F-A576-FF17147BFEC3}">
      <dgm:prSet/>
      <dgm:spPr/>
      <dgm:t>
        <a:bodyPr/>
        <a:lstStyle/>
        <a:p>
          <a:endParaRPr lang="de-DE"/>
        </a:p>
      </dgm:t>
    </dgm:pt>
    <dgm:pt modelId="{20BEAF25-6BC6-48F8-90B4-85ECDEFCB6AA}" type="pres">
      <dgm:prSet presAssocID="{8F2F7602-BD0A-4CEA-8E81-87B49ACCFD1B}" presName="diagram" presStyleCnt="0">
        <dgm:presLayoutVars>
          <dgm:dir/>
          <dgm:resizeHandles val="exact"/>
        </dgm:presLayoutVars>
      </dgm:prSet>
      <dgm:spPr/>
    </dgm:pt>
    <dgm:pt modelId="{746A8184-2914-4993-AEA8-39DB6FFD8F1C}" type="pres">
      <dgm:prSet presAssocID="{848163A6-A2AA-4BF3-85DE-E78F2CAF6380}" presName="node" presStyleLbl="node1" presStyleIdx="0" presStyleCnt="10">
        <dgm:presLayoutVars>
          <dgm:bulletEnabled val="1"/>
        </dgm:presLayoutVars>
      </dgm:prSet>
      <dgm:spPr/>
    </dgm:pt>
    <dgm:pt modelId="{2DF7FB71-CF94-4C9A-98B5-F449193CD91D}" type="pres">
      <dgm:prSet presAssocID="{4FF4F491-254F-4536-A51F-9421F8B74F3F}" presName="sibTrans" presStyleCnt="0"/>
      <dgm:spPr/>
    </dgm:pt>
    <dgm:pt modelId="{A010C43F-3FE0-41B3-8D96-7A566BE40A47}" type="pres">
      <dgm:prSet presAssocID="{0F0C8652-7255-4E1C-A198-16B1248FD178}" presName="node" presStyleLbl="node1" presStyleIdx="1" presStyleCnt="10">
        <dgm:presLayoutVars>
          <dgm:bulletEnabled val="1"/>
        </dgm:presLayoutVars>
      </dgm:prSet>
      <dgm:spPr/>
    </dgm:pt>
    <dgm:pt modelId="{B9708A86-56FD-4D32-A211-49D97CA8F741}" type="pres">
      <dgm:prSet presAssocID="{AA6A64A7-1377-432F-BB2D-B235995930C8}" presName="sibTrans" presStyleCnt="0"/>
      <dgm:spPr/>
    </dgm:pt>
    <dgm:pt modelId="{77359C22-566B-4A9C-8C18-8200D1287691}" type="pres">
      <dgm:prSet presAssocID="{6635F5E9-C7AE-40A3-92EE-918DBCF52285}" presName="node" presStyleLbl="node1" presStyleIdx="2" presStyleCnt="10">
        <dgm:presLayoutVars>
          <dgm:bulletEnabled val="1"/>
        </dgm:presLayoutVars>
      </dgm:prSet>
      <dgm:spPr/>
    </dgm:pt>
    <dgm:pt modelId="{28E290C2-2F0D-4B4C-8295-56B0F4BB0A61}" type="pres">
      <dgm:prSet presAssocID="{5E63B678-824E-400A-8839-06443095868E}" presName="sibTrans" presStyleCnt="0"/>
      <dgm:spPr/>
    </dgm:pt>
    <dgm:pt modelId="{6BF178D2-3E61-4C36-A177-CF221928C642}" type="pres">
      <dgm:prSet presAssocID="{FC5D678E-A1D5-420B-A59A-C8F07BF01F4A}" presName="node" presStyleLbl="node1" presStyleIdx="3" presStyleCnt="10">
        <dgm:presLayoutVars>
          <dgm:bulletEnabled val="1"/>
        </dgm:presLayoutVars>
      </dgm:prSet>
      <dgm:spPr/>
    </dgm:pt>
    <dgm:pt modelId="{28C8C242-947E-4D5D-9413-802FE33903C2}" type="pres">
      <dgm:prSet presAssocID="{8135FC97-8BFA-416F-BB28-2DF433161400}" presName="sibTrans" presStyleCnt="0"/>
      <dgm:spPr/>
    </dgm:pt>
    <dgm:pt modelId="{1D0621D6-FF62-45AA-B525-E2E717A22C33}" type="pres">
      <dgm:prSet presAssocID="{AC0993B5-0CF8-4586-8E0F-A0A340AFC6A5}" presName="node" presStyleLbl="node1" presStyleIdx="4" presStyleCnt="10">
        <dgm:presLayoutVars>
          <dgm:bulletEnabled val="1"/>
        </dgm:presLayoutVars>
      </dgm:prSet>
      <dgm:spPr/>
    </dgm:pt>
    <dgm:pt modelId="{9D725754-9FE9-4E0B-97FD-F1ADDB78DC5D}" type="pres">
      <dgm:prSet presAssocID="{01804769-F153-42DC-AACE-D69F5C687BCF}" presName="sibTrans" presStyleCnt="0"/>
      <dgm:spPr/>
    </dgm:pt>
    <dgm:pt modelId="{6B487B78-8391-4F20-81A9-FAB5FF927411}" type="pres">
      <dgm:prSet presAssocID="{456195D3-A66B-4AAB-960B-94015CEAAD68}" presName="node" presStyleLbl="node1" presStyleIdx="5" presStyleCnt="10">
        <dgm:presLayoutVars>
          <dgm:bulletEnabled val="1"/>
        </dgm:presLayoutVars>
      </dgm:prSet>
      <dgm:spPr/>
    </dgm:pt>
    <dgm:pt modelId="{3A396C01-231E-4767-8DB1-D54901C4D314}" type="pres">
      <dgm:prSet presAssocID="{723EB326-0610-467B-ADA9-894C93080CF2}" presName="sibTrans" presStyleCnt="0"/>
      <dgm:spPr/>
    </dgm:pt>
    <dgm:pt modelId="{DAEA1D09-9BF2-4AC1-BE43-BA8496618457}" type="pres">
      <dgm:prSet presAssocID="{ECEB34B1-6291-4CEF-9E61-AE7DC58906C6}" presName="node" presStyleLbl="node1" presStyleIdx="6" presStyleCnt="10">
        <dgm:presLayoutVars>
          <dgm:bulletEnabled val="1"/>
        </dgm:presLayoutVars>
      </dgm:prSet>
      <dgm:spPr/>
    </dgm:pt>
    <dgm:pt modelId="{A8F44297-DBA4-49CA-B3CF-DB46752B2DD3}" type="pres">
      <dgm:prSet presAssocID="{0E3FA405-1BEF-4D96-8321-3DA635466F3E}" presName="sibTrans" presStyleCnt="0"/>
      <dgm:spPr/>
    </dgm:pt>
    <dgm:pt modelId="{0DF32DED-F017-4AF4-8292-B54B8EFE5BF7}" type="pres">
      <dgm:prSet presAssocID="{7C4D310F-D8B1-418E-9E45-1B1B260381BC}" presName="node" presStyleLbl="node1" presStyleIdx="7" presStyleCnt="10">
        <dgm:presLayoutVars>
          <dgm:bulletEnabled val="1"/>
        </dgm:presLayoutVars>
      </dgm:prSet>
      <dgm:spPr/>
    </dgm:pt>
    <dgm:pt modelId="{1CED8DD3-2C6A-4AA8-97C9-D6979139AE80}" type="pres">
      <dgm:prSet presAssocID="{764A1381-50F8-4EC5-AFC7-D24D80E059F0}" presName="sibTrans" presStyleCnt="0"/>
      <dgm:spPr/>
    </dgm:pt>
    <dgm:pt modelId="{19EF87D7-5BE6-4BC3-AAAE-F2A2B94F78B2}" type="pres">
      <dgm:prSet presAssocID="{29107457-9B2A-40E6-9830-EBD08318FC6D}" presName="node" presStyleLbl="node1" presStyleIdx="8" presStyleCnt="10">
        <dgm:presLayoutVars>
          <dgm:bulletEnabled val="1"/>
        </dgm:presLayoutVars>
      </dgm:prSet>
      <dgm:spPr/>
    </dgm:pt>
    <dgm:pt modelId="{D2398BB8-F057-425F-AD66-791186D6BBB9}" type="pres">
      <dgm:prSet presAssocID="{3B676319-5B2B-4F90-9418-5039BF61887A}" presName="sibTrans" presStyleCnt="0"/>
      <dgm:spPr/>
    </dgm:pt>
    <dgm:pt modelId="{D2F3C0AD-E256-41FA-94F1-9A9309CDDF86}" type="pres">
      <dgm:prSet presAssocID="{B67C6BE3-44D7-488E-AFE4-880E051DBB88}" presName="node" presStyleLbl="node1" presStyleIdx="9" presStyleCnt="10">
        <dgm:presLayoutVars>
          <dgm:bulletEnabled val="1"/>
        </dgm:presLayoutVars>
      </dgm:prSet>
      <dgm:spPr/>
    </dgm:pt>
  </dgm:ptLst>
  <dgm:cxnLst>
    <dgm:cxn modelId="{1155E805-AFF7-48E0-8BC7-330CD8703540}" srcId="{8F2F7602-BD0A-4CEA-8E81-87B49ACCFD1B}" destId="{AC0993B5-0CF8-4586-8E0F-A0A340AFC6A5}" srcOrd="4" destOrd="0" parTransId="{73CD7CA0-D9ED-4603-9196-C7DCF35CA071}" sibTransId="{01804769-F153-42DC-AACE-D69F5C687BCF}"/>
    <dgm:cxn modelId="{D2241D11-3027-4076-9336-11C1CC9718D8}" type="presOf" srcId="{FC5D678E-A1D5-420B-A59A-C8F07BF01F4A}" destId="{6BF178D2-3E61-4C36-A177-CF221928C642}" srcOrd="0" destOrd="0" presId="urn:microsoft.com/office/officeart/2005/8/layout/default"/>
    <dgm:cxn modelId="{E4C1F937-190B-4559-A88E-074E4B133340}" type="presOf" srcId="{29107457-9B2A-40E6-9830-EBD08318FC6D}" destId="{19EF87D7-5BE6-4BC3-AAAE-F2A2B94F78B2}" srcOrd="0" destOrd="0" presId="urn:microsoft.com/office/officeart/2005/8/layout/default"/>
    <dgm:cxn modelId="{6CDB8A39-EBB3-4E82-8A00-77F9A834A3B3}" type="presOf" srcId="{0F0C8652-7255-4E1C-A198-16B1248FD178}" destId="{A010C43F-3FE0-41B3-8D96-7A566BE40A47}" srcOrd="0" destOrd="0" presId="urn:microsoft.com/office/officeart/2005/8/layout/default"/>
    <dgm:cxn modelId="{54D5465B-1609-4F5F-B56E-7E88DF51AA0E}" type="presOf" srcId="{ECEB34B1-6291-4CEF-9E61-AE7DC58906C6}" destId="{DAEA1D09-9BF2-4AC1-BE43-BA8496618457}" srcOrd="0" destOrd="0" presId="urn:microsoft.com/office/officeart/2005/8/layout/default"/>
    <dgm:cxn modelId="{A809B442-7933-410E-ADA0-B876D0F997D6}" type="presOf" srcId="{7C4D310F-D8B1-418E-9E45-1B1B260381BC}" destId="{0DF32DED-F017-4AF4-8292-B54B8EFE5BF7}" srcOrd="0" destOrd="0" presId="urn:microsoft.com/office/officeart/2005/8/layout/default"/>
    <dgm:cxn modelId="{73324D4B-E2AA-452C-8323-BECD58924AE5}" type="presOf" srcId="{6635F5E9-C7AE-40A3-92EE-918DBCF52285}" destId="{77359C22-566B-4A9C-8C18-8200D1287691}" srcOrd="0" destOrd="0" presId="urn:microsoft.com/office/officeart/2005/8/layout/default"/>
    <dgm:cxn modelId="{F255C27D-CCE6-44B9-91CD-01454D065461}" type="presOf" srcId="{AC0993B5-0CF8-4586-8E0F-A0A340AFC6A5}" destId="{1D0621D6-FF62-45AA-B525-E2E717A22C33}" srcOrd="0" destOrd="0" presId="urn:microsoft.com/office/officeart/2005/8/layout/default"/>
    <dgm:cxn modelId="{494F689F-FC41-41FB-8C44-7F476A652356}" srcId="{8F2F7602-BD0A-4CEA-8E81-87B49ACCFD1B}" destId="{6635F5E9-C7AE-40A3-92EE-918DBCF52285}" srcOrd="2" destOrd="0" parTransId="{8D264A2A-90F5-471F-A8B0-5841791B7FDE}" sibTransId="{5E63B678-824E-400A-8839-06443095868E}"/>
    <dgm:cxn modelId="{43501CA6-4E6D-4718-A999-9577CB8F653B}" type="presOf" srcId="{B67C6BE3-44D7-488E-AFE4-880E051DBB88}" destId="{D2F3C0AD-E256-41FA-94F1-9A9309CDDF86}" srcOrd="0" destOrd="0" presId="urn:microsoft.com/office/officeart/2005/8/layout/default"/>
    <dgm:cxn modelId="{57DA52B6-D806-45A6-9869-8954D976A26F}" srcId="{8F2F7602-BD0A-4CEA-8E81-87B49ACCFD1B}" destId="{848163A6-A2AA-4BF3-85DE-E78F2CAF6380}" srcOrd="0" destOrd="0" parTransId="{28413BFF-199A-497C-B0B2-A4B4349F887D}" sibTransId="{4FF4F491-254F-4536-A51F-9421F8B74F3F}"/>
    <dgm:cxn modelId="{62DD75B7-51D8-4F23-977C-0A245ACDDFA7}" type="presOf" srcId="{848163A6-A2AA-4BF3-85DE-E78F2CAF6380}" destId="{746A8184-2914-4993-AEA8-39DB6FFD8F1C}" srcOrd="0" destOrd="0" presId="urn:microsoft.com/office/officeart/2005/8/layout/default"/>
    <dgm:cxn modelId="{5DD4D8BD-B4FE-4122-9FF9-44C670946DB5}" srcId="{8F2F7602-BD0A-4CEA-8E81-87B49ACCFD1B}" destId="{456195D3-A66B-4AAB-960B-94015CEAAD68}" srcOrd="5" destOrd="0" parTransId="{03758529-E613-4B4C-A75B-47FF95159233}" sibTransId="{723EB326-0610-467B-ADA9-894C93080CF2}"/>
    <dgm:cxn modelId="{C713CBCE-4DBC-4FB6-BB70-62A0A9F1E975}" type="presOf" srcId="{456195D3-A66B-4AAB-960B-94015CEAAD68}" destId="{6B487B78-8391-4F20-81A9-FAB5FF927411}" srcOrd="0" destOrd="0" presId="urn:microsoft.com/office/officeart/2005/8/layout/default"/>
    <dgm:cxn modelId="{CEE0A1D3-DB00-4E77-9249-A43CEC37D039}" srcId="{8F2F7602-BD0A-4CEA-8E81-87B49ACCFD1B}" destId="{FC5D678E-A1D5-420B-A59A-C8F07BF01F4A}" srcOrd="3" destOrd="0" parTransId="{FB87762C-7CA9-4ED2-B636-3B4590EFFCFF}" sibTransId="{8135FC97-8BFA-416F-BB28-2DF433161400}"/>
    <dgm:cxn modelId="{19CED5D3-BA85-498B-9B6E-907C9BD4F462}" srcId="{8F2F7602-BD0A-4CEA-8E81-87B49ACCFD1B}" destId="{7C4D310F-D8B1-418E-9E45-1B1B260381BC}" srcOrd="7" destOrd="0" parTransId="{1E2FB11B-CDF9-4B3D-887B-7AE67C6D08D8}" sibTransId="{764A1381-50F8-4EC5-AFC7-D24D80E059F0}"/>
    <dgm:cxn modelId="{6A8C01E0-B9B1-4473-A2F8-C36EB887712B}" srcId="{8F2F7602-BD0A-4CEA-8E81-87B49ACCFD1B}" destId="{0F0C8652-7255-4E1C-A198-16B1248FD178}" srcOrd="1" destOrd="0" parTransId="{C7B2B622-2372-4EDC-8F82-3ACA679A7EBB}" sibTransId="{AA6A64A7-1377-432F-BB2D-B235995930C8}"/>
    <dgm:cxn modelId="{3A7E16E0-6AC3-434F-A576-FF17147BFEC3}" srcId="{8F2F7602-BD0A-4CEA-8E81-87B49ACCFD1B}" destId="{B67C6BE3-44D7-488E-AFE4-880E051DBB88}" srcOrd="9" destOrd="0" parTransId="{FD918E28-3526-43F3-AD93-190A095EBA15}" sibTransId="{E32EE026-C259-472A-854A-F6B936E57B83}"/>
    <dgm:cxn modelId="{559713E4-359E-4F6B-9FEB-DCD57289208F}" type="presOf" srcId="{8F2F7602-BD0A-4CEA-8E81-87B49ACCFD1B}" destId="{20BEAF25-6BC6-48F8-90B4-85ECDEFCB6AA}" srcOrd="0" destOrd="0" presId="urn:microsoft.com/office/officeart/2005/8/layout/default"/>
    <dgm:cxn modelId="{772243E4-FFC7-4641-A987-A43965508962}" srcId="{8F2F7602-BD0A-4CEA-8E81-87B49ACCFD1B}" destId="{ECEB34B1-6291-4CEF-9E61-AE7DC58906C6}" srcOrd="6" destOrd="0" parTransId="{40D86E05-A189-4455-8075-E075AB25569E}" sibTransId="{0E3FA405-1BEF-4D96-8321-3DA635466F3E}"/>
    <dgm:cxn modelId="{CB8051FD-85C1-43B1-AC24-7359AD78E987}" srcId="{8F2F7602-BD0A-4CEA-8E81-87B49ACCFD1B}" destId="{29107457-9B2A-40E6-9830-EBD08318FC6D}" srcOrd="8" destOrd="0" parTransId="{E52779C9-0A4D-4624-A23E-948E5C8A11A6}" sibTransId="{3B676319-5B2B-4F90-9418-5039BF61887A}"/>
    <dgm:cxn modelId="{407C89A4-82A8-4E28-9F54-FD6FBA838908}" type="presParOf" srcId="{20BEAF25-6BC6-48F8-90B4-85ECDEFCB6AA}" destId="{746A8184-2914-4993-AEA8-39DB6FFD8F1C}" srcOrd="0" destOrd="0" presId="urn:microsoft.com/office/officeart/2005/8/layout/default"/>
    <dgm:cxn modelId="{8D2F7A09-1A47-44FE-9E32-531436AD44E0}" type="presParOf" srcId="{20BEAF25-6BC6-48F8-90B4-85ECDEFCB6AA}" destId="{2DF7FB71-CF94-4C9A-98B5-F449193CD91D}" srcOrd="1" destOrd="0" presId="urn:microsoft.com/office/officeart/2005/8/layout/default"/>
    <dgm:cxn modelId="{B6A4943C-9FAF-4243-B548-4145B396CA13}" type="presParOf" srcId="{20BEAF25-6BC6-48F8-90B4-85ECDEFCB6AA}" destId="{A010C43F-3FE0-41B3-8D96-7A566BE40A47}" srcOrd="2" destOrd="0" presId="urn:microsoft.com/office/officeart/2005/8/layout/default"/>
    <dgm:cxn modelId="{AF637DEC-B4E9-4555-AAAE-F21EA6B1B872}" type="presParOf" srcId="{20BEAF25-6BC6-48F8-90B4-85ECDEFCB6AA}" destId="{B9708A86-56FD-4D32-A211-49D97CA8F741}" srcOrd="3" destOrd="0" presId="urn:microsoft.com/office/officeart/2005/8/layout/default"/>
    <dgm:cxn modelId="{FE86A439-DC54-4E43-93FA-0CB6B00C5389}" type="presParOf" srcId="{20BEAF25-6BC6-48F8-90B4-85ECDEFCB6AA}" destId="{77359C22-566B-4A9C-8C18-8200D1287691}" srcOrd="4" destOrd="0" presId="urn:microsoft.com/office/officeart/2005/8/layout/default"/>
    <dgm:cxn modelId="{9A869F72-CCE3-4F05-98A4-46161172938B}" type="presParOf" srcId="{20BEAF25-6BC6-48F8-90B4-85ECDEFCB6AA}" destId="{28E290C2-2F0D-4B4C-8295-56B0F4BB0A61}" srcOrd="5" destOrd="0" presId="urn:microsoft.com/office/officeart/2005/8/layout/default"/>
    <dgm:cxn modelId="{A27597C4-6DB5-4080-B900-56ABC5745814}" type="presParOf" srcId="{20BEAF25-6BC6-48F8-90B4-85ECDEFCB6AA}" destId="{6BF178D2-3E61-4C36-A177-CF221928C642}" srcOrd="6" destOrd="0" presId="urn:microsoft.com/office/officeart/2005/8/layout/default"/>
    <dgm:cxn modelId="{4638CECA-E87F-4577-A4E4-572DC811D428}" type="presParOf" srcId="{20BEAF25-6BC6-48F8-90B4-85ECDEFCB6AA}" destId="{28C8C242-947E-4D5D-9413-802FE33903C2}" srcOrd="7" destOrd="0" presId="urn:microsoft.com/office/officeart/2005/8/layout/default"/>
    <dgm:cxn modelId="{1664F932-7010-46A3-9BE5-D393A1A7CFE6}" type="presParOf" srcId="{20BEAF25-6BC6-48F8-90B4-85ECDEFCB6AA}" destId="{1D0621D6-FF62-45AA-B525-E2E717A22C33}" srcOrd="8" destOrd="0" presId="urn:microsoft.com/office/officeart/2005/8/layout/default"/>
    <dgm:cxn modelId="{05598988-C57A-4F3E-9CE1-4F32D5FF8C87}" type="presParOf" srcId="{20BEAF25-6BC6-48F8-90B4-85ECDEFCB6AA}" destId="{9D725754-9FE9-4E0B-97FD-F1ADDB78DC5D}" srcOrd="9" destOrd="0" presId="urn:microsoft.com/office/officeart/2005/8/layout/default"/>
    <dgm:cxn modelId="{28052CBF-B87A-4228-9982-F97DBF01B707}" type="presParOf" srcId="{20BEAF25-6BC6-48F8-90B4-85ECDEFCB6AA}" destId="{6B487B78-8391-4F20-81A9-FAB5FF927411}" srcOrd="10" destOrd="0" presId="urn:microsoft.com/office/officeart/2005/8/layout/default"/>
    <dgm:cxn modelId="{396F1692-2ED5-49E5-96C6-A01650147327}" type="presParOf" srcId="{20BEAF25-6BC6-48F8-90B4-85ECDEFCB6AA}" destId="{3A396C01-231E-4767-8DB1-D54901C4D314}" srcOrd="11" destOrd="0" presId="urn:microsoft.com/office/officeart/2005/8/layout/default"/>
    <dgm:cxn modelId="{4D8E72F1-CCBC-418D-B40C-1D3C9DDA78BF}" type="presParOf" srcId="{20BEAF25-6BC6-48F8-90B4-85ECDEFCB6AA}" destId="{DAEA1D09-9BF2-4AC1-BE43-BA8496618457}" srcOrd="12" destOrd="0" presId="urn:microsoft.com/office/officeart/2005/8/layout/default"/>
    <dgm:cxn modelId="{27D2DFB1-14B8-423D-81B7-4A39CF6EB0F3}" type="presParOf" srcId="{20BEAF25-6BC6-48F8-90B4-85ECDEFCB6AA}" destId="{A8F44297-DBA4-49CA-B3CF-DB46752B2DD3}" srcOrd="13" destOrd="0" presId="urn:microsoft.com/office/officeart/2005/8/layout/default"/>
    <dgm:cxn modelId="{51EF9F6C-C832-4055-8A5D-055D575CC04B}" type="presParOf" srcId="{20BEAF25-6BC6-48F8-90B4-85ECDEFCB6AA}" destId="{0DF32DED-F017-4AF4-8292-B54B8EFE5BF7}" srcOrd="14" destOrd="0" presId="urn:microsoft.com/office/officeart/2005/8/layout/default"/>
    <dgm:cxn modelId="{927BF7DD-A3C6-44B8-8234-A6057996502C}" type="presParOf" srcId="{20BEAF25-6BC6-48F8-90B4-85ECDEFCB6AA}" destId="{1CED8DD3-2C6A-4AA8-97C9-D6979139AE80}" srcOrd="15" destOrd="0" presId="urn:microsoft.com/office/officeart/2005/8/layout/default"/>
    <dgm:cxn modelId="{8F953452-897F-469F-A811-563C724A679C}" type="presParOf" srcId="{20BEAF25-6BC6-48F8-90B4-85ECDEFCB6AA}" destId="{19EF87D7-5BE6-4BC3-AAAE-F2A2B94F78B2}" srcOrd="16" destOrd="0" presId="urn:microsoft.com/office/officeart/2005/8/layout/default"/>
    <dgm:cxn modelId="{428CBF8F-B130-47E2-9DCD-C22FED09AA98}" type="presParOf" srcId="{20BEAF25-6BC6-48F8-90B4-85ECDEFCB6AA}" destId="{D2398BB8-F057-425F-AD66-791186D6BBB9}" srcOrd="17" destOrd="0" presId="urn:microsoft.com/office/officeart/2005/8/layout/default"/>
    <dgm:cxn modelId="{37901F55-EE3D-43EB-9179-FF89921B9717}" type="presParOf" srcId="{20BEAF25-6BC6-48F8-90B4-85ECDEFCB6AA}" destId="{D2F3C0AD-E256-41FA-94F1-9A9309CDDF8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61F2-9F8B-4B6C-8FAC-2AB7083E6E65}">
      <dsp:nvSpPr>
        <dsp:cNvPr id="0" name=""/>
        <dsp:cNvSpPr/>
      </dsp:nvSpPr>
      <dsp:spPr>
        <a:xfrm>
          <a:off x="2433" y="0"/>
          <a:ext cx="3786619" cy="4032424"/>
        </a:xfrm>
        <a:prstGeom prst="roundRect">
          <a:avLst>
            <a:gd name="adj" fmla="val 10000"/>
          </a:avLst>
        </a:prstGeom>
        <a:solidFill>
          <a:srgbClr val="92B1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Referentialität</a:t>
          </a:r>
          <a:endParaRPr lang="de-DE" sz="2800" kern="1200" dirty="0"/>
        </a:p>
      </dsp:txBody>
      <dsp:txXfrm>
        <a:off x="2433" y="1612969"/>
        <a:ext cx="3786619" cy="1612969"/>
      </dsp:txXfrm>
    </dsp:sp>
    <dsp:sp modelId="{65D5BDB4-21BE-4E21-A45E-A4203026A054}">
      <dsp:nvSpPr>
        <dsp:cNvPr id="0" name=""/>
        <dsp:cNvSpPr/>
      </dsp:nvSpPr>
      <dsp:spPr>
        <a:xfrm>
          <a:off x="1224345" y="241945"/>
          <a:ext cx="1342797" cy="1342797"/>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1745C-D85E-46E7-8759-A4805C323ADC}">
      <dsp:nvSpPr>
        <dsp:cNvPr id="0" name=""/>
        <dsp:cNvSpPr/>
      </dsp:nvSpPr>
      <dsp:spPr>
        <a:xfrm>
          <a:off x="3902652" y="0"/>
          <a:ext cx="3786619" cy="4032424"/>
        </a:xfrm>
        <a:prstGeom prst="roundRect">
          <a:avLst>
            <a:gd name="adj" fmla="val 10000"/>
          </a:avLst>
        </a:prstGeom>
        <a:solidFill>
          <a:srgbClr val="A0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t>Gemeinschaftlichkeit</a:t>
          </a:r>
        </a:p>
      </dsp:txBody>
      <dsp:txXfrm>
        <a:off x="3902652" y="1612969"/>
        <a:ext cx="3786619" cy="1612969"/>
      </dsp:txXfrm>
    </dsp:sp>
    <dsp:sp modelId="{F3C74279-4A51-4FBB-AB7D-B0B23FFF6B32}">
      <dsp:nvSpPr>
        <dsp:cNvPr id="0" name=""/>
        <dsp:cNvSpPr/>
      </dsp:nvSpPr>
      <dsp:spPr>
        <a:xfrm>
          <a:off x="5124563" y="241945"/>
          <a:ext cx="1342797" cy="13427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CB3D7-48DF-4E26-8FA6-6FBFF119BD29}">
      <dsp:nvSpPr>
        <dsp:cNvPr id="0" name=""/>
        <dsp:cNvSpPr/>
      </dsp:nvSpPr>
      <dsp:spPr>
        <a:xfrm>
          <a:off x="7802870" y="0"/>
          <a:ext cx="3786619" cy="4032424"/>
        </a:xfrm>
        <a:prstGeom prst="roundRect">
          <a:avLst>
            <a:gd name="adj" fmla="val 10000"/>
          </a:avLst>
        </a:prstGeom>
        <a:solidFill>
          <a:srgbClr val="DC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err="1"/>
            <a:t>Algorithmizität</a:t>
          </a:r>
          <a:endParaRPr lang="de-DE" sz="2800" kern="1200" dirty="0"/>
        </a:p>
      </dsp:txBody>
      <dsp:txXfrm>
        <a:off x="7802870" y="1612969"/>
        <a:ext cx="3786619" cy="1612969"/>
      </dsp:txXfrm>
    </dsp:sp>
    <dsp:sp modelId="{B4DC1CE2-922F-429C-AAB4-DFC2C3F494CD}">
      <dsp:nvSpPr>
        <dsp:cNvPr id="0" name=""/>
        <dsp:cNvSpPr/>
      </dsp:nvSpPr>
      <dsp:spPr>
        <a:xfrm>
          <a:off x="9024781" y="241945"/>
          <a:ext cx="1342797" cy="1342797"/>
        </a:xfrm>
        <a:prstGeom prst="ellipse">
          <a:avLst/>
        </a:prstGeom>
        <a:blipFill>
          <a:blip xmlns:r="http://schemas.openxmlformats.org/officeDocument/2006/relationships" r:embed="rId3"/>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683C-71F4-4924-9843-2C928AB1DF80}">
      <dsp:nvSpPr>
        <dsp:cNvPr id="0" name=""/>
        <dsp:cNvSpPr/>
      </dsp:nvSpPr>
      <dsp:spPr>
        <a:xfrm>
          <a:off x="463676" y="3225939"/>
          <a:ext cx="10664570" cy="6048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61F2-9F8B-4B6C-8FAC-2AB7083E6E65}">
      <dsp:nvSpPr>
        <dsp:cNvPr id="0" name=""/>
        <dsp:cNvSpPr/>
      </dsp:nvSpPr>
      <dsp:spPr>
        <a:xfrm>
          <a:off x="0" y="0"/>
          <a:ext cx="3786620" cy="1525770"/>
        </a:xfrm>
        <a:prstGeom prst="roundRect">
          <a:avLst>
            <a:gd name="adj" fmla="val 10000"/>
          </a:avLst>
        </a:prstGeom>
        <a:solidFill>
          <a:srgbClr val="92B1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de-DE" sz="2200" kern="1200"/>
            <a:t>Referentialität</a:t>
          </a:r>
          <a:endParaRPr lang="de-DE" sz="2200" kern="1200" dirty="0"/>
        </a:p>
      </dsp:txBody>
      <dsp:txXfrm>
        <a:off x="0" y="610308"/>
        <a:ext cx="3786620" cy="610308"/>
      </dsp:txXfrm>
    </dsp:sp>
    <dsp:sp modelId="{65D5BDB4-21BE-4E21-A45E-A4203026A054}">
      <dsp:nvSpPr>
        <dsp:cNvPr id="0" name=""/>
        <dsp:cNvSpPr/>
      </dsp:nvSpPr>
      <dsp:spPr>
        <a:xfrm>
          <a:off x="1641702" y="91546"/>
          <a:ext cx="508081" cy="508081"/>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1745C-D85E-46E7-8759-A4805C323ADC}">
      <dsp:nvSpPr>
        <dsp:cNvPr id="0" name=""/>
        <dsp:cNvSpPr/>
      </dsp:nvSpPr>
      <dsp:spPr>
        <a:xfrm>
          <a:off x="3902652" y="0"/>
          <a:ext cx="3786620" cy="1525770"/>
        </a:xfrm>
        <a:prstGeom prst="roundRect">
          <a:avLst>
            <a:gd name="adj" fmla="val 10000"/>
          </a:avLst>
        </a:prstGeom>
        <a:solidFill>
          <a:srgbClr val="A0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de-DE" sz="2200" kern="1200" dirty="0"/>
            <a:t>Gemeinschaftlichkeit</a:t>
          </a:r>
        </a:p>
      </dsp:txBody>
      <dsp:txXfrm>
        <a:off x="3902652" y="610308"/>
        <a:ext cx="3786620" cy="610308"/>
      </dsp:txXfrm>
    </dsp:sp>
    <dsp:sp modelId="{F3C74279-4A51-4FBB-AB7D-B0B23FFF6B32}">
      <dsp:nvSpPr>
        <dsp:cNvPr id="0" name=""/>
        <dsp:cNvSpPr/>
      </dsp:nvSpPr>
      <dsp:spPr>
        <a:xfrm>
          <a:off x="5541921" y="91546"/>
          <a:ext cx="508081" cy="50808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FCB3D7-48DF-4E26-8FA6-6FBFF119BD29}">
      <dsp:nvSpPr>
        <dsp:cNvPr id="0" name=""/>
        <dsp:cNvSpPr/>
      </dsp:nvSpPr>
      <dsp:spPr>
        <a:xfrm>
          <a:off x="7802871" y="0"/>
          <a:ext cx="3786620" cy="1525770"/>
        </a:xfrm>
        <a:prstGeom prst="roundRect">
          <a:avLst>
            <a:gd name="adj" fmla="val 10000"/>
          </a:avLst>
        </a:prstGeom>
        <a:solidFill>
          <a:srgbClr val="DC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de-DE" sz="2200" kern="1200" dirty="0" err="1"/>
            <a:t>Algorithmizität</a:t>
          </a:r>
          <a:endParaRPr lang="de-DE" sz="2200" kern="1200" dirty="0"/>
        </a:p>
      </dsp:txBody>
      <dsp:txXfrm>
        <a:off x="7802871" y="610308"/>
        <a:ext cx="3786620" cy="610308"/>
      </dsp:txXfrm>
    </dsp:sp>
    <dsp:sp modelId="{B4DC1CE2-922F-429C-AAB4-DFC2C3F494CD}">
      <dsp:nvSpPr>
        <dsp:cNvPr id="0" name=""/>
        <dsp:cNvSpPr/>
      </dsp:nvSpPr>
      <dsp:spPr>
        <a:xfrm>
          <a:off x="9442140" y="91546"/>
          <a:ext cx="508081" cy="508081"/>
        </a:xfrm>
        <a:prstGeom prst="ellipse">
          <a:avLst/>
        </a:prstGeom>
        <a:blipFill>
          <a:blip xmlns:r="http://schemas.openxmlformats.org/officeDocument/2006/relationships" r:embed="rId3"/>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E683C-71F4-4924-9843-2C928AB1DF80}">
      <dsp:nvSpPr>
        <dsp:cNvPr id="0" name=""/>
        <dsp:cNvSpPr/>
      </dsp:nvSpPr>
      <dsp:spPr>
        <a:xfrm>
          <a:off x="463676" y="1220616"/>
          <a:ext cx="10664571" cy="22886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8184-2914-4993-AEA8-39DB6FFD8F1C}">
      <dsp:nvSpPr>
        <dsp:cNvPr id="0" name=""/>
        <dsp:cNvSpPr/>
      </dsp:nvSpPr>
      <dsp:spPr>
        <a:xfrm>
          <a:off x="406395" y="1993"/>
          <a:ext cx="1681218" cy="1008730"/>
        </a:xfrm>
        <a:prstGeom prst="rect">
          <a:avLst/>
        </a:prstGeom>
        <a:solidFill>
          <a:srgbClr val="BFD02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Umgang mit der Symmedialität eines digitalen Textes</a:t>
          </a:r>
        </a:p>
      </dsp:txBody>
      <dsp:txXfrm>
        <a:off x="406395" y="1993"/>
        <a:ext cx="1681218" cy="1008730"/>
      </dsp:txXfrm>
    </dsp:sp>
    <dsp:sp modelId="{A010C43F-3FE0-41B3-8D96-7A566BE40A47}">
      <dsp:nvSpPr>
        <dsp:cNvPr id="0" name=""/>
        <dsp:cNvSpPr/>
      </dsp:nvSpPr>
      <dsp:spPr>
        <a:xfrm>
          <a:off x="2255734" y="1993"/>
          <a:ext cx="1681218" cy="1008730"/>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Umgang mit der Semiotik eines digitalen Textes</a:t>
          </a:r>
        </a:p>
      </dsp:txBody>
      <dsp:txXfrm>
        <a:off x="2255734" y="1993"/>
        <a:ext cx="1681218" cy="1008730"/>
      </dsp:txXfrm>
    </dsp:sp>
    <dsp:sp modelId="{77359C22-566B-4A9C-8C18-8200D1287691}">
      <dsp:nvSpPr>
        <dsp:cNvPr id="0" name=""/>
        <dsp:cNvSpPr/>
      </dsp:nvSpPr>
      <dsp:spPr>
        <a:xfrm>
          <a:off x="4105074" y="1993"/>
          <a:ext cx="1681218" cy="1008730"/>
        </a:xfrm>
        <a:prstGeom prst="rect">
          <a:avLst/>
        </a:prstGeom>
        <a:solidFill>
          <a:srgbClr val="F6614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Nutzen der Konnektivität digitaler Texte</a:t>
          </a:r>
        </a:p>
      </dsp:txBody>
      <dsp:txXfrm>
        <a:off x="4105074" y="1993"/>
        <a:ext cx="1681218" cy="1008730"/>
      </dsp:txXfrm>
    </dsp:sp>
    <dsp:sp modelId="{6BF178D2-3E61-4C36-A177-CF221928C642}">
      <dsp:nvSpPr>
        <dsp:cNvPr id="0" name=""/>
        <dsp:cNvSpPr/>
      </dsp:nvSpPr>
      <dsp:spPr>
        <a:xfrm>
          <a:off x="406395" y="1178846"/>
          <a:ext cx="1681218" cy="1008730"/>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Erfassen &amp; Nutzen der Textsorten- bzw. Gattungsspezifik</a:t>
          </a:r>
        </a:p>
      </dsp:txBody>
      <dsp:txXfrm>
        <a:off x="406395" y="1178846"/>
        <a:ext cx="1681218" cy="1008730"/>
      </dsp:txXfrm>
    </dsp:sp>
    <dsp:sp modelId="{1D0621D6-FF62-45AA-B525-E2E717A22C33}">
      <dsp:nvSpPr>
        <dsp:cNvPr id="0" name=""/>
        <dsp:cNvSpPr/>
      </dsp:nvSpPr>
      <dsp:spPr>
        <a:xfrm>
          <a:off x="2255734" y="1178846"/>
          <a:ext cx="1681218" cy="1008730"/>
        </a:xfrm>
        <a:prstGeom prst="rect">
          <a:avLst/>
        </a:prstGeom>
        <a:solidFill>
          <a:srgbClr val="33CC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Umgang mit der Intentionalität eines digitalen Textes</a:t>
          </a:r>
        </a:p>
      </dsp:txBody>
      <dsp:txXfrm>
        <a:off x="2255734" y="1178846"/>
        <a:ext cx="1681218" cy="1008730"/>
      </dsp:txXfrm>
    </dsp:sp>
    <dsp:sp modelId="{6B487B78-8391-4F20-81A9-FAB5FF927411}">
      <dsp:nvSpPr>
        <dsp:cNvPr id="0" name=""/>
        <dsp:cNvSpPr/>
      </dsp:nvSpPr>
      <dsp:spPr>
        <a:xfrm>
          <a:off x="4105074" y="1178846"/>
          <a:ext cx="1681218" cy="1008730"/>
        </a:xfrm>
        <a:prstGeom prst="rect">
          <a:avLst/>
        </a:prstGeom>
        <a:solidFill>
          <a:srgbClr val="7DB4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Umgang mit dem Interaktivitätspotenzial digitaler Texte</a:t>
          </a:r>
        </a:p>
      </dsp:txBody>
      <dsp:txXfrm>
        <a:off x="4105074" y="1178846"/>
        <a:ext cx="1681218" cy="1008730"/>
      </dsp:txXfrm>
    </dsp:sp>
    <dsp:sp modelId="{DAEA1D09-9BF2-4AC1-BE43-BA8496618457}">
      <dsp:nvSpPr>
        <dsp:cNvPr id="0" name=""/>
        <dsp:cNvSpPr/>
      </dsp:nvSpPr>
      <dsp:spPr>
        <a:xfrm>
          <a:off x="406395" y="2355698"/>
          <a:ext cx="1681218" cy="1008730"/>
        </a:xfrm>
        <a:prstGeom prst="rect">
          <a:avLst/>
        </a:prstGeom>
        <a:solidFill>
          <a:srgbClr val="14F5B4"/>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Verstehen &amp; Nutzen semiotisch-kommunikativer Spezifika eines digitalen Textes</a:t>
          </a:r>
        </a:p>
      </dsp:txBody>
      <dsp:txXfrm>
        <a:off x="406395" y="2355698"/>
        <a:ext cx="1681218" cy="1008730"/>
      </dsp:txXfrm>
    </dsp:sp>
    <dsp:sp modelId="{0DF32DED-F017-4AF4-8292-B54B8EFE5BF7}">
      <dsp:nvSpPr>
        <dsp:cNvPr id="0" name=""/>
        <dsp:cNvSpPr/>
      </dsp:nvSpPr>
      <dsp:spPr>
        <a:xfrm>
          <a:off x="2255734" y="2355698"/>
          <a:ext cx="1681218" cy="1008730"/>
        </a:xfrm>
        <a:prstGeom prst="rect">
          <a:avLst/>
        </a:prstGeom>
        <a:solidFill>
          <a:srgbClr val="F08C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Umgang mit ethisch-normativen Aspekten auf </a:t>
          </a:r>
          <a:r>
            <a:rPr lang="de-DE" sz="1200" kern="1200" dirty="0" err="1"/>
            <a:t>Social</a:t>
          </a:r>
          <a:r>
            <a:rPr lang="de-DE" sz="1200" kern="1200" dirty="0"/>
            <a:t> Media</a:t>
          </a:r>
        </a:p>
      </dsp:txBody>
      <dsp:txXfrm>
        <a:off x="2255734" y="2355698"/>
        <a:ext cx="1681218" cy="1008730"/>
      </dsp:txXfrm>
    </dsp:sp>
    <dsp:sp modelId="{19EF87D7-5BE6-4BC3-AAAE-F2A2B94F78B2}">
      <dsp:nvSpPr>
        <dsp:cNvPr id="0" name=""/>
        <dsp:cNvSpPr/>
      </dsp:nvSpPr>
      <dsp:spPr>
        <a:xfrm>
          <a:off x="4142599" y="2303224"/>
          <a:ext cx="1681218" cy="1008730"/>
        </a:xfrm>
        <a:prstGeom prst="rect">
          <a:avLst/>
        </a:prstGeom>
        <a:solidFill>
          <a:srgbClr val="FFCC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Wahrheitsanspruch eines digitalen Textes</a:t>
          </a:r>
        </a:p>
      </dsp:txBody>
      <dsp:txXfrm>
        <a:off x="4142599" y="2303224"/>
        <a:ext cx="1681218" cy="1008730"/>
      </dsp:txXfrm>
    </dsp:sp>
    <dsp:sp modelId="{D2F3C0AD-E256-41FA-94F1-9A9309CDDF86}">
      <dsp:nvSpPr>
        <dsp:cNvPr id="0" name=""/>
        <dsp:cNvSpPr/>
      </dsp:nvSpPr>
      <dsp:spPr>
        <a:xfrm>
          <a:off x="2255734" y="3532551"/>
          <a:ext cx="1681218" cy="1008730"/>
        </a:xfrm>
        <a:prstGeom prst="rect">
          <a:avLst/>
        </a:prstGeom>
        <a:solidFill>
          <a:srgbClr val="CC99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Beherrschung von Rezeptions- &amp; Produktionsmodi</a:t>
          </a:r>
        </a:p>
      </dsp:txBody>
      <dsp:txXfrm>
        <a:off x="2255734" y="3532551"/>
        <a:ext cx="1681218" cy="1008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74B9-9699-1B44-9131-1E6F5CB9F947}">
      <dsp:nvSpPr>
        <dsp:cNvPr id="0" name=""/>
        <dsp:cNvSpPr/>
      </dsp:nvSpPr>
      <dsp:spPr>
        <a:xfrm>
          <a:off x="0" y="0"/>
          <a:ext cx="11484589" cy="1698486"/>
        </a:xfrm>
        <a:prstGeom prst="rightArrow">
          <a:avLst/>
        </a:prstGeom>
        <a:solidFill>
          <a:srgbClr val="F08C50">
            <a:alpha val="20000"/>
          </a:srgbClr>
        </a:solidFill>
        <a:ln>
          <a:solidFill>
            <a:srgbClr val="F08C50"/>
          </a:solidFill>
        </a:ln>
        <a:effectLst/>
      </dsp:spPr>
      <dsp:style>
        <a:lnRef idx="0">
          <a:scrgbClr r="0" g="0" b="0"/>
        </a:lnRef>
        <a:fillRef idx="1">
          <a:scrgbClr r="0" g="0" b="0"/>
        </a:fillRef>
        <a:effectRef idx="0">
          <a:scrgbClr r="0" g="0" b="0"/>
        </a:effectRef>
        <a:fontRef idx="minor"/>
      </dsp:style>
    </dsp:sp>
    <dsp:sp modelId="{3BB8E3B8-6A8C-C04D-9260-2DC3790EBBB5}">
      <dsp:nvSpPr>
        <dsp:cNvPr id="0" name=""/>
        <dsp:cNvSpPr/>
      </dsp:nvSpPr>
      <dsp:spPr>
        <a:xfrm>
          <a:off x="665" y="509545"/>
          <a:ext cx="2742749" cy="679394"/>
        </a:xfrm>
        <a:prstGeom prst="roundRect">
          <a:avLst/>
        </a:prstGeom>
        <a:solidFill>
          <a:srgbClr val="F08C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Initiierung, Orientierung</a:t>
          </a:r>
        </a:p>
      </dsp:txBody>
      <dsp:txXfrm>
        <a:off x="33830" y="542710"/>
        <a:ext cx="2676419" cy="613064"/>
      </dsp:txXfrm>
    </dsp:sp>
    <dsp:sp modelId="{2E9790C8-757C-F848-855D-1136A6C94562}">
      <dsp:nvSpPr>
        <dsp:cNvPr id="0" name=""/>
        <dsp:cNvSpPr/>
      </dsp:nvSpPr>
      <dsp:spPr>
        <a:xfrm>
          <a:off x="2914170" y="509545"/>
          <a:ext cx="2742749" cy="679394"/>
        </a:xfrm>
        <a:prstGeom prst="roundRect">
          <a:avLst/>
        </a:prstGeom>
        <a:solidFill>
          <a:srgbClr val="F08C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Strukturierung, aktives Lesen</a:t>
          </a:r>
        </a:p>
      </dsp:txBody>
      <dsp:txXfrm>
        <a:off x="2947335" y="542710"/>
        <a:ext cx="2676419" cy="613064"/>
      </dsp:txXfrm>
    </dsp:sp>
    <dsp:sp modelId="{B9F1773D-13E9-F041-BEE2-D0DF4DE307E3}">
      <dsp:nvSpPr>
        <dsp:cNvPr id="0" name=""/>
        <dsp:cNvSpPr/>
      </dsp:nvSpPr>
      <dsp:spPr>
        <a:xfrm>
          <a:off x="5827674" y="509545"/>
          <a:ext cx="2742749" cy="679394"/>
        </a:xfrm>
        <a:prstGeom prst="roundRect">
          <a:avLst/>
        </a:prstGeom>
        <a:solidFill>
          <a:srgbClr val="F08C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Einzelberatung zu Fragestellung u. Gliederung</a:t>
          </a:r>
        </a:p>
      </dsp:txBody>
      <dsp:txXfrm>
        <a:off x="5860839" y="542710"/>
        <a:ext cx="2676419" cy="613064"/>
      </dsp:txXfrm>
    </dsp:sp>
    <dsp:sp modelId="{0347C3BC-5326-FD45-9DE3-6C8DB865C427}">
      <dsp:nvSpPr>
        <dsp:cNvPr id="0" name=""/>
        <dsp:cNvSpPr/>
      </dsp:nvSpPr>
      <dsp:spPr>
        <a:xfrm>
          <a:off x="8741179" y="509545"/>
          <a:ext cx="2742749" cy="679394"/>
        </a:xfrm>
        <a:prstGeom prst="roundRect">
          <a:avLst/>
        </a:prstGeom>
        <a:solidFill>
          <a:srgbClr val="F08C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Schreibphase</a:t>
          </a:r>
        </a:p>
      </dsp:txBody>
      <dsp:txXfrm>
        <a:off x="8774344" y="542710"/>
        <a:ext cx="2676419" cy="613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8184-2914-4993-AEA8-39DB6FFD8F1C}">
      <dsp:nvSpPr>
        <dsp:cNvPr id="0" name=""/>
        <dsp:cNvSpPr/>
      </dsp:nvSpPr>
      <dsp:spPr>
        <a:xfrm>
          <a:off x="3375" y="598566"/>
          <a:ext cx="2677797" cy="1606678"/>
        </a:xfrm>
        <a:prstGeom prst="rect">
          <a:avLst/>
        </a:prstGeom>
        <a:solidFill>
          <a:srgbClr val="BFD02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Umgang mit der Symmedialität eines digitalen Textes</a:t>
          </a:r>
        </a:p>
      </dsp:txBody>
      <dsp:txXfrm>
        <a:off x="3375" y="598566"/>
        <a:ext cx="2677797" cy="1606678"/>
      </dsp:txXfrm>
    </dsp:sp>
    <dsp:sp modelId="{A010C43F-3FE0-41B3-8D96-7A566BE40A47}">
      <dsp:nvSpPr>
        <dsp:cNvPr id="0" name=""/>
        <dsp:cNvSpPr/>
      </dsp:nvSpPr>
      <dsp:spPr>
        <a:xfrm>
          <a:off x="2948952" y="598566"/>
          <a:ext cx="2677797" cy="1606678"/>
        </a:xfrm>
        <a:prstGeom prst="rect">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Umgang mit der Semiotik eines digitalen Textes</a:t>
          </a:r>
        </a:p>
      </dsp:txBody>
      <dsp:txXfrm>
        <a:off x="2948952" y="598566"/>
        <a:ext cx="2677797" cy="1606678"/>
      </dsp:txXfrm>
    </dsp:sp>
    <dsp:sp modelId="{77359C22-566B-4A9C-8C18-8200D1287691}">
      <dsp:nvSpPr>
        <dsp:cNvPr id="0" name=""/>
        <dsp:cNvSpPr/>
      </dsp:nvSpPr>
      <dsp:spPr>
        <a:xfrm>
          <a:off x="5894529" y="598566"/>
          <a:ext cx="2677797" cy="1606678"/>
        </a:xfrm>
        <a:prstGeom prst="rect">
          <a:avLst/>
        </a:prstGeom>
        <a:solidFill>
          <a:srgbClr val="F66148"/>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Nutzen der Konnektivität digitaler Texte</a:t>
          </a:r>
        </a:p>
      </dsp:txBody>
      <dsp:txXfrm>
        <a:off x="5894529" y="598566"/>
        <a:ext cx="2677797" cy="1606678"/>
      </dsp:txXfrm>
    </dsp:sp>
    <dsp:sp modelId="{6BF178D2-3E61-4C36-A177-CF221928C642}">
      <dsp:nvSpPr>
        <dsp:cNvPr id="0" name=""/>
        <dsp:cNvSpPr/>
      </dsp:nvSpPr>
      <dsp:spPr>
        <a:xfrm>
          <a:off x="8840107" y="598566"/>
          <a:ext cx="2677797" cy="1606678"/>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Erfassen &amp; Nutzen der Textsorten- bzw. Gattungsspezifik</a:t>
          </a:r>
        </a:p>
      </dsp:txBody>
      <dsp:txXfrm>
        <a:off x="8840107" y="598566"/>
        <a:ext cx="2677797" cy="1606678"/>
      </dsp:txXfrm>
    </dsp:sp>
    <dsp:sp modelId="{1D0621D6-FF62-45AA-B525-E2E717A22C33}">
      <dsp:nvSpPr>
        <dsp:cNvPr id="0" name=""/>
        <dsp:cNvSpPr/>
      </dsp:nvSpPr>
      <dsp:spPr>
        <a:xfrm>
          <a:off x="3375" y="2473024"/>
          <a:ext cx="2677797" cy="1606678"/>
        </a:xfrm>
        <a:prstGeom prst="rect">
          <a:avLst/>
        </a:prstGeom>
        <a:solidFill>
          <a:srgbClr val="33CC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Umgang mit der Intentionalität eines digitalen Textes</a:t>
          </a:r>
        </a:p>
      </dsp:txBody>
      <dsp:txXfrm>
        <a:off x="3375" y="2473024"/>
        <a:ext cx="2677797" cy="1606678"/>
      </dsp:txXfrm>
    </dsp:sp>
    <dsp:sp modelId="{6B487B78-8391-4F20-81A9-FAB5FF927411}">
      <dsp:nvSpPr>
        <dsp:cNvPr id="0" name=""/>
        <dsp:cNvSpPr/>
      </dsp:nvSpPr>
      <dsp:spPr>
        <a:xfrm>
          <a:off x="2948952" y="2473024"/>
          <a:ext cx="2677797" cy="1606678"/>
        </a:xfrm>
        <a:prstGeom prst="rect">
          <a:avLst/>
        </a:prstGeom>
        <a:solidFill>
          <a:srgbClr val="7DB4BE"/>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Umgang mit dem Interaktivitätspotenzial digitaler Texte</a:t>
          </a:r>
        </a:p>
      </dsp:txBody>
      <dsp:txXfrm>
        <a:off x="2948952" y="2473024"/>
        <a:ext cx="2677797" cy="1606678"/>
      </dsp:txXfrm>
    </dsp:sp>
    <dsp:sp modelId="{DAEA1D09-9BF2-4AC1-BE43-BA8496618457}">
      <dsp:nvSpPr>
        <dsp:cNvPr id="0" name=""/>
        <dsp:cNvSpPr/>
      </dsp:nvSpPr>
      <dsp:spPr>
        <a:xfrm>
          <a:off x="5894529" y="2473024"/>
          <a:ext cx="2677797" cy="1606678"/>
        </a:xfrm>
        <a:prstGeom prst="rect">
          <a:avLst/>
        </a:prstGeom>
        <a:solidFill>
          <a:srgbClr val="14F5B4"/>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Verstehen &amp; Nutzen semiotisch-kommunikativer Spezifika eines digitalen Textes</a:t>
          </a:r>
        </a:p>
      </dsp:txBody>
      <dsp:txXfrm>
        <a:off x="5894529" y="2473024"/>
        <a:ext cx="2677797" cy="1606678"/>
      </dsp:txXfrm>
    </dsp:sp>
    <dsp:sp modelId="{0DF32DED-F017-4AF4-8292-B54B8EFE5BF7}">
      <dsp:nvSpPr>
        <dsp:cNvPr id="0" name=""/>
        <dsp:cNvSpPr/>
      </dsp:nvSpPr>
      <dsp:spPr>
        <a:xfrm>
          <a:off x="8840107" y="2473024"/>
          <a:ext cx="2677797" cy="1606678"/>
        </a:xfrm>
        <a:prstGeom prst="rect">
          <a:avLst/>
        </a:prstGeom>
        <a:solidFill>
          <a:srgbClr val="F08C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Umgang mit ethisch-normativen Aspekten auf </a:t>
          </a:r>
          <a:r>
            <a:rPr lang="de-DE" sz="2000" kern="1200" dirty="0" err="1"/>
            <a:t>Social</a:t>
          </a:r>
          <a:r>
            <a:rPr lang="de-DE" sz="2000" kern="1200" dirty="0"/>
            <a:t> Media</a:t>
          </a:r>
        </a:p>
      </dsp:txBody>
      <dsp:txXfrm>
        <a:off x="8840107" y="2473024"/>
        <a:ext cx="2677797" cy="1606678"/>
      </dsp:txXfrm>
    </dsp:sp>
    <dsp:sp modelId="{19EF87D7-5BE6-4BC3-AAAE-F2A2B94F78B2}">
      <dsp:nvSpPr>
        <dsp:cNvPr id="0" name=""/>
        <dsp:cNvSpPr/>
      </dsp:nvSpPr>
      <dsp:spPr>
        <a:xfrm>
          <a:off x="2948952" y="4347482"/>
          <a:ext cx="2677797" cy="1606678"/>
        </a:xfrm>
        <a:prstGeom prst="rect">
          <a:avLst/>
        </a:prstGeom>
        <a:solidFill>
          <a:srgbClr val="FFCC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Wahrheitsanspruch eines digitalen Textes</a:t>
          </a:r>
        </a:p>
      </dsp:txBody>
      <dsp:txXfrm>
        <a:off x="2948952" y="4347482"/>
        <a:ext cx="2677797" cy="1606678"/>
      </dsp:txXfrm>
    </dsp:sp>
    <dsp:sp modelId="{D2F3C0AD-E256-41FA-94F1-9A9309CDDF86}">
      <dsp:nvSpPr>
        <dsp:cNvPr id="0" name=""/>
        <dsp:cNvSpPr/>
      </dsp:nvSpPr>
      <dsp:spPr>
        <a:xfrm>
          <a:off x="5894529" y="4347483"/>
          <a:ext cx="2677797" cy="1606678"/>
        </a:xfrm>
        <a:prstGeom prst="rect">
          <a:avLst/>
        </a:prstGeom>
        <a:solidFill>
          <a:srgbClr val="CC99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Beherrschung von Rezeptions- &amp; Produktionsmodi</a:t>
          </a:r>
        </a:p>
      </dsp:txBody>
      <dsp:txXfrm>
        <a:off x="5894529" y="4347483"/>
        <a:ext cx="2677797" cy="160667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e-DE"/>
          </a:p>
        </p:txBody>
      </p:sp>
      <p:sp>
        <p:nvSpPr>
          <p:cNvPr id="3" name="Datumsplatzhalt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B1359025-3C63-43C4-8B0E-710151024EA7}" type="datetimeFigureOut">
              <a:rPr lang="de-DE" smtClean="0"/>
              <a:t>13.08.2025</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de-DE"/>
          </a:p>
        </p:txBody>
      </p:sp>
      <p:sp>
        <p:nvSpPr>
          <p:cNvPr id="5" name="Notizenplatzhalt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750CF58-F8AE-4306-91E6-E5B4FBFABC01}" type="slidenum">
              <a:rPr lang="de-DE" smtClean="0"/>
              <a:t>‹Nr.›</a:t>
            </a:fld>
            <a:endParaRPr lang="de-DE"/>
          </a:p>
        </p:txBody>
      </p:sp>
    </p:spTree>
    <p:extLst>
      <p:ext uri="{BB962C8B-B14F-4D97-AF65-F5344CB8AC3E}">
        <p14:creationId xmlns:p14="http://schemas.microsoft.com/office/powerpoint/2010/main" val="9865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50CF58-F8AE-4306-91E6-E5B4FBFABC01}" type="slidenum">
              <a:rPr lang="de-DE" smtClean="0"/>
              <a:t>1</a:t>
            </a:fld>
            <a:endParaRPr lang="de-DE"/>
          </a:p>
        </p:txBody>
      </p:sp>
    </p:spTree>
    <p:extLst>
      <p:ext uri="{BB962C8B-B14F-4D97-AF65-F5344CB8AC3E}">
        <p14:creationId xmlns:p14="http://schemas.microsoft.com/office/powerpoint/2010/main" val="73709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buFontTx/>
              <a:buChar char="-"/>
            </a:pPr>
            <a:r>
              <a:rPr lang="de-DE" sz="1300" dirty="0"/>
              <a:t>Suchmaschine Google: Tracking + Speicherung des Suchverlaufs (</a:t>
            </a:r>
            <a:r>
              <a:rPr lang="de-DE" sz="1300" dirty="0">
                <a:sym typeface="Wingdings" panose="05000000000000000000" pitchFamily="2" charset="2"/>
              </a:rPr>
              <a:t> Gefahr der Filterblase), </a:t>
            </a:r>
            <a:r>
              <a:rPr lang="de-DE" sz="1300" dirty="0"/>
              <a:t>KI-Antworten derzeit in der mobilen Version als 1. Antwort gesetzt</a:t>
            </a:r>
          </a:p>
          <a:p>
            <a:pPr>
              <a:lnSpc>
                <a:spcPct val="110000"/>
              </a:lnSpc>
              <a:buFontTx/>
              <a:buChar char="-"/>
            </a:pPr>
            <a:r>
              <a:rPr lang="de-DE" sz="1300" dirty="0"/>
              <a:t>Suchmaschine </a:t>
            </a:r>
            <a:r>
              <a:rPr lang="de-DE" sz="1300" dirty="0" err="1"/>
              <a:t>DuckDuckGo</a:t>
            </a:r>
            <a:r>
              <a:rPr lang="de-DE" sz="1300" dirty="0"/>
              <a:t>: kein Tracking, keine Speicherung des Suchverlaufs</a:t>
            </a:r>
          </a:p>
          <a:p>
            <a:pPr>
              <a:lnSpc>
                <a:spcPct val="110000"/>
              </a:lnSpc>
              <a:buFontTx/>
              <a:buChar char="-"/>
            </a:pPr>
            <a:r>
              <a:rPr lang="de-DE" sz="1300" dirty="0" err="1"/>
              <a:t>ChatGPT</a:t>
            </a:r>
            <a:r>
              <a:rPr lang="de-DE" sz="1300" dirty="0"/>
              <a:t>: LMS</a:t>
            </a:r>
          </a:p>
          <a:p>
            <a:pPr>
              <a:lnSpc>
                <a:spcPct val="110000"/>
              </a:lnSpc>
              <a:buFontTx/>
              <a:buChar char="-"/>
            </a:pPr>
            <a:r>
              <a:rPr lang="de-DE" sz="1300" dirty="0"/>
              <a:t>Bibliothekskatalog der Uni Bielefeld: ausschließlich im Katalog (digital oder analog) vorhandene Titel, Titel können nur mit Uni-Bielefeld-Account angeschaut und ausgeliehen werden (Filterblase „Akademiker*innen“), bei analogen Titeln keine </a:t>
            </a:r>
            <a:r>
              <a:rPr lang="de-DE" sz="1300" dirty="0" err="1"/>
              <a:t>preview</a:t>
            </a:r>
            <a:r>
              <a:rPr lang="de-DE" sz="1300" dirty="0"/>
              <a:t>, Suchfunktion auf Titelstichworte und Autor*innen beschränkt</a:t>
            </a:r>
          </a:p>
        </p:txBody>
      </p:sp>
      <p:sp>
        <p:nvSpPr>
          <p:cNvPr id="4" name="Foliennummernplatzhalter 3"/>
          <p:cNvSpPr>
            <a:spLocks noGrp="1"/>
          </p:cNvSpPr>
          <p:nvPr>
            <p:ph type="sldNum" sz="quarter" idx="5"/>
          </p:nvPr>
        </p:nvSpPr>
        <p:spPr/>
        <p:txBody>
          <a:bodyPr/>
          <a:lstStyle/>
          <a:p>
            <a:fld id="{D750CF58-F8AE-4306-91E6-E5B4FBFABC01}" type="slidenum">
              <a:rPr lang="de-DE" smtClean="0"/>
              <a:t>10</a:t>
            </a:fld>
            <a:endParaRPr lang="de-DE"/>
          </a:p>
        </p:txBody>
      </p:sp>
    </p:spTree>
    <p:extLst>
      <p:ext uri="{BB962C8B-B14F-4D97-AF65-F5344CB8AC3E}">
        <p14:creationId xmlns:p14="http://schemas.microsoft.com/office/powerpoint/2010/main" val="260539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13</a:t>
            </a:fld>
            <a:endParaRPr lang="de-DE"/>
          </a:p>
        </p:txBody>
      </p:sp>
    </p:spTree>
    <p:extLst>
      <p:ext uri="{BB962C8B-B14F-4D97-AF65-F5344CB8AC3E}">
        <p14:creationId xmlns:p14="http://schemas.microsoft.com/office/powerpoint/2010/main" val="128776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90‘ Sitzung</a:t>
            </a:r>
          </a:p>
          <a:p>
            <a:r>
              <a:rPr lang="de-DE" dirty="0"/>
              <a:t>Vorwissen der Studierenden:</a:t>
            </a:r>
          </a:p>
          <a:p>
            <a:r>
              <a:rPr lang="de-DE" dirty="0"/>
              <a:t>- </a:t>
            </a:r>
            <a:r>
              <a:rPr lang="de-DE" dirty="0" err="1"/>
              <a:t>Diklusion</a:t>
            </a:r>
            <a:r>
              <a:rPr lang="de-DE" dirty="0"/>
              <a:t> – Universal Design </a:t>
            </a:r>
            <a:r>
              <a:rPr lang="de-DE" dirty="0" err="1"/>
              <a:t>for</a:t>
            </a:r>
            <a:r>
              <a:rPr lang="de-DE" baseline="0" dirty="0"/>
              <a:t> Learning</a:t>
            </a:r>
            <a:endParaRPr lang="de-DE" dirty="0"/>
          </a:p>
          <a:p>
            <a:endParaRPr lang="de-DE" dirty="0"/>
          </a:p>
          <a:p>
            <a:pPr marL="483032" indent="-483032">
              <a:buFont typeface="+mj-lt"/>
              <a:buAutoNum type="arabicPeriod"/>
            </a:pPr>
            <a:r>
              <a:rPr lang="de-DE" dirty="0"/>
              <a:t>Experiment (ca. 15‘)</a:t>
            </a:r>
          </a:p>
          <a:p>
            <a:pPr marL="483032" indent="-483032">
              <a:buFont typeface="+mj-lt"/>
              <a:buAutoNum type="arabicPeriod"/>
            </a:pPr>
            <a:r>
              <a:rPr lang="de-DE" dirty="0"/>
              <a:t>Warum Unterricht sprachsensibel gestaltet werden sollte (ca. 15‘)</a:t>
            </a:r>
          </a:p>
          <a:p>
            <a:pPr marL="483032" indent="-483032">
              <a:buFont typeface="+mj-lt"/>
              <a:buAutoNum type="arabicPeriod"/>
            </a:pPr>
            <a:r>
              <a:rPr lang="de-DE" dirty="0"/>
              <a:t>Wie man Unterricht sprachsensibel gestalten kann (ca. 30‘)</a:t>
            </a:r>
          </a:p>
          <a:p>
            <a:pPr marL="483032" indent="-483032">
              <a:buFont typeface="+mj-lt"/>
              <a:buAutoNum type="arabicPeriod"/>
            </a:pPr>
            <a:r>
              <a:rPr lang="de-DE" dirty="0"/>
              <a:t>Potenziale der </a:t>
            </a:r>
            <a:r>
              <a:rPr lang="de-DE" dirty="0" err="1"/>
              <a:t>Digitalität</a:t>
            </a:r>
            <a:r>
              <a:rPr lang="de-DE" dirty="0"/>
              <a:t> für sprachsensiblen Unterricht (ca. 20‘)</a:t>
            </a:r>
          </a:p>
        </p:txBody>
      </p:sp>
      <p:sp>
        <p:nvSpPr>
          <p:cNvPr id="4" name="Foliennummernplatzhalter 3"/>
          <p:cNvSpPr>
            <a:spLocks noGrp="1"/>
          </p:cNvSpPr>
          <p:nvPr>
            <p:ph type="sldNum" sz="quarter" idx="10"/>
          </p:nvPr>
        </p:nvSpPr>
        <p:spPr/>
        <p:txBody>
          <a:bodyPr/>
          <a:lstStyle/>
          <a:p>
            <a:fld id="{D750CF58-F8AE-4306-91E6-E5B4FBFABC01}" type="slidenum">
              <a:rPr lang="de-DE" smtClean="0"/>
              <a:t>2</a:t>
            </a:fld>
            <a:endParaRPr lang="de-DE"/>
          </a:p>
        </p:txBody>
      </p:sp>
    </p:spTree>
    <p:extLst>
      <p:ext uri="{BB962C8B-B14F-4D97-AF65-F5344CB8AC3E}">
        <p14:creationId xmlns:p14="http://schemas.microsoft.com/office/powerpoint/2010/main" val="10618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064">
              <a:defRPr/>
            </a:pPr>
            <a:r>
              <a:rPr lang="de-DE" dirty="0"/>
              <a:t>Die Digitalität ordnende Aspekte (Stalder 2017; https://agora42.de/grundformen-der-digitalitaet-felix-stalder)</a:t>
            </a:r>
          </a:p>
          <a:p>
            <a:pPr defTabSz="966064">
              <a:defRPr/>
            </a:pPr>
            <a:r>
              <a:rPr lang="de-DE" b="1" dirty="0" err="1"/>
              <a:t>Referentialität</a:t>
            </a:r>
            <a:r>
              <a:rPr lang="de-DE" dirty="0"/>
              <a:t>: „das Erstellen eines persönlichen Bezugssystems“</a:t>
            </a:r>
          </a:p>
          <a:p>
            <a:pPr defTabSz="966064">
              <a:defRPr/>
            </a:pPr>
            <a:endParaRPr lang="de-DE" dirty="0"/>
          </a:p>
          <a:p>
            <a:pPr defTabSz="966064">
              <a:defRPr/>
            </a:pPr>
            <a:r>
              <a:rPr lang="de-DE" b="1" dirty="0"/>
              <a:t>Gemeinschaftlichkeit</a:t>
            </a:r>
            <a:r>
              <a:rPr lang="de-DE" dirty="0"/>
              <a:t>: „Auf der alltäglichen Ebene der kommunikativen Selbsterschaffung wie auch der Gestaltung eines persönlichen Bedeutungshorizonts – in unzähligen Streams, Updates und Timelines in den sozialen Massenmedien – ist die wichtigste Ressource die Aufmerksamkeit der anderen, deren Feedback und die daraus resultierende gegenseitige Anerkennung. Und sei diese Anerkennung nur in Form eines schnell dahingeklickten Likes, der kleinsten Einheit, die dem Sender versichert, dass es irgendwo einen Empfänger gibt.“</a:t>
            </a:r>
          </a:p>
          <a:p>
            <a:pPr defTabSz="966064">
              <a:defRPr/>
            </a:pPr>
            <a:r>
              <a:rPr lang="de-DE" dirty="0">
                <a:sym typeface="Wingdings" panose="05000000000000000000" pitchFamily="2" charset="2"/>
              </a:rPr>
              <a:t> u.a. „</a:t>
            </a:r>
            <a:r>
              <a:rPr lang="de-DE" dirty="0" err="1">
                <a:sym typeface="Wingdings" panose="05000000000000000000" pitchFamily="2" charset="2"/>
              </a:rPr>
              <a:t>public</a:t>
            </a:r>
            <a:r>
              <a:rPr lang="de-DE" dirty="0">
                <a:sym typeface="Wingdings" panose="05000000000000000000" pitchFamily="2" charset="2"/>
              </a:rPr>
              <a:t> per </a:t>
            </a:r>
            <a:r>
              <a:rPr lang="de-DE" dirty="0" err="1">
                <a:sym typeface="Wingdings" panose="05000000000000000000" pitchFamily="2" charset="2"/>
              </a:rPr>
              <a:t>default</a:t>
            </a:r>
            <a:r>
              <a:rPr lang="de-DE" dirty="0">
                <a:sym typeface="Wingdings" panose="05000000000000000000" pitchFamily="2" charset="2"/>
              </a:rPr>
              <a:t>“ von Beiträgen in social </a:t>
            </a:r>
            <a:r>
              <a:rPr lang="de-DE" dirty="0" err="1">
                <a:sym typeface="Wingdings" panose="05000000000000000000" pitchFamily="2" charset="2"/>
              </a:rPr>
              <a:t>media</a:t>
            </a:r>
            <a:r>
              <a:rPr lang="de-DE" dirty="0">
                <a:sym typeface="Wingdings" panose="05000000000000000000" pitchFamily="2" charset="2"/>
              </a:rPr>
              <a:t> heute (vs. „private per </a:t>
            </a:r>
            <a:r>
              <a:rPr lang="de-DE" dirty="0" err="1">
                <a:sym typeface="Wingdings" panose="05000000000000000000" pitchFamily="2" charset="2"/>
              </a:rPr>
              <a:t>default</a:t>
            </a:r>
            <a:r>
              <a:rPr lang="de-DE" dirty="0">
                <a:sym typeface="Wingdings" panose="05000000000000000000" pitchFamily="2" charset="2"/>
              </a:rPr>
              <a:t>“, z.B. des Fotoalbums, früher)</a:t>
            </a:r>
            <a:endParaRPr lang="de-DE" dirty="0"/>
          </a:p>
          <a:p>
            <a:pPr defTabSz="966064">
              <a:defRPr/>
            </a:pPr>
            <a:endParaRPr lang="de-DE" dirty="0"/>
          </a:p>
          <a:p>
            <a:pPr defTabSz="966064">
              <a:defRPr/>
            </a:pPr>
            <a:r>
              <a:rPr lang="de-DE" b="1" dirty="0"/>
              <a:t>„</a:t>
            </a:r>
            <a:r>
              <a:rPr lang="de-DE" b="1" dirty="0" err="1"/>
              <a:t>Algorithmizität</a:t>
            </a:r>
            <a:r>
              <a:rPr lang="de-DE" dirty="0"/>
              <a:t> bezeichnet jene Aspekte der kulturellen Prozesse, die von Maschinen (vor-)geordnet werden. Algorithmen transformieren die unüberschaubaren Daten und Informationsmengen, die heute viele Bereiche des Alltags prägen, in Dimensionen und Formate, welche durch die menschliche Wahrnehmung erfasst werden können.“</a:t>
            </a:r>
          </a:p>
        </p:txBody>
      </p:sp>
      <p:sp>
        <p:nvSpPr>
          <p:cNvPr id="4" name="Foliennummernplatzhalter 3"/>
          <p:cNvSpPr>
            <a:spLocks noGrp="1"/>
          </p:cNvSpPr>
          <p:nvPr>
            <p:ph type="sldNum" sz="quarter" idx="5"/>
          </p:nvPr>
        </p:nvSpPr>
        <p:spPr/>
        <p:txBody>
          <a:bodyPr/>
          <a:lstStyle/>
          <a:p>
            <a:fld id="{D750CF58-F8AE-4306-91E6-E5B4FBFABC01}" type="slidenum">
              <a:rPr lang="de-DE" smtClean="0"/>
              <a:t>3</a:t>
            </a:fld>
            <a:endParaRPr lang="de-DE"/>
          </a:p>
        </p:txBody>
      </p:sp>
    </p:spTree>
    <p:extLst>
      <p:ext uri="{BB962C8B-B14F-4D97-AF65-F5344CB8AC3E}">
        <p14:creationId xmlns:p14="http://schemas.microsoft.com/office/powerpoint/2010/main" val="230369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4</a:t>
            </a:fld>
            <a:endParaRPr lang="de-DE"/>
          </a:p>
        </p:txBody>
      </p:sp>
    </p:spTree>
    <p:extLst>
      <p:ext uri="{BB962C8B-B14F-4D97-AF65-F5344CB8AC3E}">
        <p14:creationId xmlns:p14="http://schemas.microsoft.com/office/powerpoint/2010/main" val="414999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https://www.tiktok.com/@endlessmomdiary/video/7400021053923151112</a:t>
            </a:r>
          </a:p>
        </p:txBody>
      </p:sp>
      <p:sp>
        <p:nvSpPr>
          <p:cNvPr id="4" name="Foliennummernplatzhalter 3"/>
          <p:cNvSpPr>
            <a:spLocks noGrp="1"/>
          </p:cNvSpPr>
          <p:nvPr>
            <p:ph type="sldNum" sz="quarter" idx="5"/>
          </p:nvPr>
        </p:nvSpPr>
        <p:spPr/>
        <p:txBody>
          <a:bodyPr/>
          <a:lstStyle/>
          <a:p>
            <a:fld id="{D750CF58-F8AE-4306-91E6-E5B4FBFABC01}" type="slidenum">
              <a:rPr lang="de-DE" smtClean="0"/>
              <a:t>5</a:t>
            </a:fld>
            <a:endParaRPr lang="de-DE"/>
          </a:p>
        </p:txBody>
      </p:sp>
    </p:spTree>
    <p:extLst>
      <p:ext uri="{BB962C8B-B14F-4D97-AF65-F5344CB8AC3E}">
        <p14:creationId xmlns:p14="http://schemas.microsoft.com/office/powerpoint/2010/main" val="141687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6</a:t>
            </a:fld>
            <a:endParaRPr lang="de-DE"/>
          </a:p>
        </p:txBody>
      </p:sp>
    </p:spTree>
    <p:extLst>
      <p:ext uri="{BB962C8B-B14F-4D97-AF65-F5344CB8AC3E}">
        <p14:creationId xmlns:p14="http://schemas.microsoft.com/office/powerpoint/2010/main" val="178472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50CF58-F8AE-4306-91E6-E5B4FBFABC01}" type="slidenum">
              <a:rPr lang="de-DE" smtClean="0"/>
              <a:t>7</a:t>
            </a:fld>
            <a:endParaRPr lang="de-DE"/>
          </a:p>
        </p:txBody>
      </p:sp>
    </p:spTree>
    <p:extLst>
      <p:ext uri="{BB962C8B-B14F-4D97-AF65-F5344CB8AC3E}">
        <p14:creationId xmlns:p14="http://schemas.microsoft.com/office/powerpoint/2010/main" val="287914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und das machen wir gleich nach der kurzen Pause</a:t>
            </a:r>
          </a:p>
        </p:txBody>
      </p:sp>
      <p:sp>
        <p:nvSpPr>
          <p:cNvPr id="4" name="Foliennummernplatzhalter 3"/>
          <p:cNvSpPr>
            <a:spLocks noGrp="1"/>
          </p:cNvSpPr>
          <p:nvPr>
            <p:ph type="sldNum" sz="quarter" idx="5"/>
          </p:nvPr>
        </p:nvSpPr>
        <p:spPr/>
        <p:txBody>
          <a:bodyPr/>
          <a:lstStyle/>
          <a:p>
            <a:fld id="{D750CF58-F8AE-4306-91E6-E5B4FBFABC01}" type="slidenum">
              <a:rPr lang="de-DE" smtClean="0"/>
              <a:t>8</a:t>
            </a:fld>
            <a:endParaRPr lang="de-DE"/>
          </a:p>
        </p:txBody>
      </p:sp>
    </p:spTree>
    <p:extLst>
      <p:ext uri="{BB962C8B-B14F-4D97-AF65-F5344CB8AC3E}">
        <p14:creationId xmlns:p14="http://schemas.microsoft.com/office/powerpoint/2010/main" val="396714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Umgang mit Symmedialität (z.B., wenn in einem tagesschau-Artikel aus irgendwelchen wirren Gründen Zitate aus </a:t>
            </a:r>
            <a:r>
              <a:rPr lang="de-DE" dirty="0" err="1"/>
              <a:t>Social</a:t>
            </a:r>
            <a:r>
              <a:rPr lang="de-DE" dirty="0"/>
              <a:t> Media-Kommentaren drin sind  </a:t>
            </a:r>
            <a:r>
              <a:rPr lang="de-DE" dirty="0">
                <a:sym typeface="Wingdings" panose="05000000000000000000" pitchFamily="2" charset="2"/>
              </a:rPr>
              <a:t> Was ist die Position der Journalistin?)</a:t>
            </a:r>
          </a:p>
          <a:p>
            <a:pPr marL="171450" indent="-171450">
              <a:buFontTx/>
              <a:buChar char="-"/>
            </a:pPr>
            <a:r>
              <a:rPr lang="de-DE" dirty="0">
                <a:sym typeface="Wingdings" panose="05000000000000000000" pitchFamily="2" charset="2"/>
              </a:rPr>
              <a:t>Umgang mit der Semiotik eines digitalen Textes (z.B. bezieht sich der schriftliche Text wirklich auf die illustrativen Abbildungen, oder sind die nur zur Illustration?)</a:t>
            </a:r>
            <a:endParaRPr lang="de-DE" dirty="0"/>
          </a:p>
          <a:p>
            <a:pPr marL="171450" indent="-171450">
              <a:buFontTx/>
              <a:buChar char="-"/>
            </a:pPr>
            <a:r>
              <a:rPr lang="de-DE" dirty="0"/>
              <a:t>Konnektivität (Links, Verweise auf andere texte)</a:t>
            </a:r>
          </a:p>
          <a:p>
            <a:pPr marL="171450" indent="-171450">
              <a:buFontTx/>
              <a:buChar char="-"/>
            </a:pPr>
            <a:r>
              <a:rPr lang="de-DE" dirty="0"/>
              <a:t>Gattungsspezifik (</a:t>
            </a:r>
            <a:r>
              <a:rPr lang="de-DE" dirty="0" err="1"/>
              <a:t>never</a:t>
            </a:r>
            <a:r>
              <a:rPr lang="de-DE" dirty="0"/>
              <a:t> </a:t>
            </a:r>
            <a:r>
              <a:rPr lang="de-DE" dirty="0" err="1"/>
              <a:t>trust</a:t>
            </a:r>
            <a:r>
              <a:rPr lang="de-DE" dirty="0"/>
              <a:t> a </a:t>
            </a:r>
            <a:r>
              <a:rPr lang="de-DE" dirty="0" err="1"/>
              <a:t>sponsored</a:t>
            </a:r>
            <a:r>
              <a:rPr lang="de-DE" dirty="0"/>
              <a:t> Video)</a:t>
            </a:r>
          </a:p>
          <a:p>
            <a:pPr marL="171450" indent="-171450">
              <a:buFontTx/>
              <a:buChar char="-"/>
            </a:pPr>
            <a:r>
              <a:rPr lang="de-DE" dirty="0"/>
              <a:t>Intentionalität</a:t>
            </a:r>
          </a:p>
          <a:p>
            <a:pPr marL="171450" indent="-171450">
              <a:buFontTx/>
              <a:buChar char="-"/>
            </a:pPr>
            <a:r>
              <a:rPr lang="de-DE" dirty="0"/>
              <a:t>Interaktionspotenzial: Suchanfangen gut formulieren, ggf. schlaues </a:t>
            </a:r>
            <a:r>
              <a:rPr lang="de-DE" dirty="0" err="1"/>
              <a:t>promten</a:t>
            </a:r>
            <a:endParaRPr lang="de-DE" dirty="0"/>
          </a:p>
          <a:p>
            <a:pPr marL="171450" indent="-171450">
              <a:buFontTx/>
              <a:buChar char="-"/>
            </a:pPr>
            <a:r>
              <a:rPr lang="de-DE" dirty="0"/>
              <a:t>Wahrheitsanspruch</a:t>
            </a:r>
          </a:p>
          <a:p>
            <a:pPr marL="171450" indent="-171450">
              <a:buFontTx/>
              <a:buChar char="-"/>
            </a:pPr>
            <a:r>
              <a:rPr lang="de-DE" dirty="0"/>
              <a:t>Beherrschung von Rezeptionsmodi (was davon ist z.B. nachgestellt, was nicht)</a:t>
            </a:r>
          </a:p>
        </p:txBody>
      </p:sp>
      <p:sp>
        <p:nvSpPr>
          <p:cNvPr id="4" name="Foliennummernplatzhalter 3"/>
          <p:cNvSpPr>
            <a:spLocks noGrp="1"/>
          </p:cNvSpPr>
          <p:nvPr>
            <p:ph type="sldNum" sz="quarter" idx="5"/>
          </p:nvPr>
        </p:nvSpPr>
        <p:spPr/>
        <p:txBody>
          <a:bodyPr/>
          <a:lstStyle/>
          <a:p>
            <a:fld id="{D750CF58-F8AE-4306-91E6-E5B4FBFABC01}" type="slidenum">
              <a:rPr lang="de-DE" smtClean="0"/>
              <a:t>9</a:t>
            </a:fld>
            <a:endParaRPr lang="de-DE"/>
          </a:p>
        </p:txBody>
      </p:sp>
    </p:spTree>
    <p:extLst>
      <p:ext uri="{BB962C8B-B14F-4D97-AF65-F5344CB8AC3E}">
        <p14:creationId xmlns:p14="http://schemas.microsoft.com/office/powerpoint/2010/main" val="148455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268412"/>
            <a:ext cx="5976000" cy="3656515"/>
          </a:xfrm>
        </p:spPr>
        <p:txBody>
          <a:bodyPr anchor="t"/>
          <a:lstStyle>
            <a:lvl1pPr algn="l">
              <a:defRPr sz="6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4314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8" y="1268412"/>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369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7306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558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r>
              <a:rPr lang="de-DE"/>
              <a:t>Name des Kapitels (optional)</a:t>
            </a:r>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9426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11593185" cy="1690439"/>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3248980"/>
            <a:ext cx="11591926" cy="3355992"/>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79493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secHead"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1" y="1709740"/>
            <a:ext cx="10515600" cy="2852737"/>
          </a:xfrm>
        </p:spPr>
        <p:txBody>
          <a:bodyPr anchor="b"/>
          <a:lstStyle>
            <a:lvl1pPr>
              <a:defRPr sz="54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e Placeholder 3"/>
          <p:cNvSpPr>
            <a:spLocks noGrp="1"/>
          </p:cNvSpPr>
          <p:nvPr>
            <p:ph type="dt" sz="half" idx="10"/>
          </p:nvPr>
        </p:nvSpPr>
        <p:spPr bwMode="auto"/>
        <p:txBody>
          <a:bodyPr/>
          <a:lstStyle/>
          <a:p>
            <a:pPr>
              <a:defRPr/>
            </a:pPr>
            <a:fld id="{C14091AB-FAB9-42B1-8050-2160897689A1}" type="datetime1">
              <a:rPr lang="de-DE" smtClean="0"/>
              <a:t>13.08.2025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extLst>
      <p:ext uri="{BB962C8B-B14F-4D97-AF65-F5344CB8AC3E}">
        <p14:creationId xmlns:p14="http://schemas.microsoft.com/office/powerpoint/2010/main" val="260397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268414"/>
            <a:ext cx="5976000" cy="3656515"/>
          </a:xfrm>
        </p:spPr>
        <p:txBody>
          <a:bodyPr anchor="t"/>
          <a:lstStyle>
            <a:lvl1pPr algn="l">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5208436"/>
            <a:ext cx="5975351" cy="1396536"/>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9"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896412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5976000" cy="3642276"/>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5208436"/>
            <a:ext cx="5975351" cy="1396536"/>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9"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00210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r>
              <a:rPr lang="de-DE"/>
              <a:t>Name des Kapitels (optional)</a:t>
            </a:r>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49277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11591925"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309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3"/>
            <a:ext cx="5976000" cy="3642276"/>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86277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7"/>
            <a:ext cx="5975983"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3"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4"/>
            <a:ext cx="5316539"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831956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40" y="1324897"/>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40" y="2241550"/>
            <a:ext cx="3659721"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8" y="1268414"/>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0943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7"/>
            <a:ext cx="3156347"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7" cy="39957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9" y="1268414"/>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4"/>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26621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40"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40"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2"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2"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4"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4"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6" y="3609020"/>
            <a:ext cx="2303573" cy="2628268"/>
          </a:xfrm>
        </p:spPr>
        <p:txBody>
          <a:bodyPr/>
          <a:lstStyle>
            <a:lvl1pPr marL="92072" indent="-92072">
              <a:defRPr sz="900"/>
            </a:lvl1pPr>
            <a:lvl2pPr marL="182558" indent="-90486">
              <a:defRPr sz="900"/>
            </a:lvl2pPr>
            <a:lvl3pPr marL="266693" indent="-84137">
              <a:defRPr sz="900"/>
            </a:lvl3pPr>
            <a:lvl4pPr marL="358766" indent="-92072">
              <a:defRPr sz="900"/>
            </a:lvl4pPr>
            <a:lvl5pPr marL="449251" indent="-90486">
              <a:defRPr sz="9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6"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788709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4"/>
            <a:ext cx="7380139"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032948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4"/>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558014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07907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1308801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r>
              <a:rPr lang="de-DE"/>
              <a:t>Name des Kapitels (optional)</a:t>
            </a:r>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98017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5"/>
            <a:ext cx="11593185" cy="1690439"/>
          </a:xfrm>
        </p:spPr>
        <p:txBody>
          <a:bodyPr anchor="t"/>
          <a:lstStyle>
            <a:lvl1pPr algn="l">
              <a:defRPr sz="4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8" y="3248980"/>
            <a:ext cx="11591927" cy="3355992"/>
          </a:xfrm>
        </p:spPr>
        <p:txBody>
          <a:bodyPr anchor="b"/>
          <a:lstStyle>
            <a:lvl1pPr marL="0" indent="0" algn="l">
              <a:buNone/>
              <a:defRPr sz="1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27435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r>
              <a:rPr lang="de-DE"/>
              <a:t>Name des Kapitels (optional)</a:t>
            </a:r>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444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7" y="2241550"/>
            <a:ext cx="11591925"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8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5975982"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2"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2"/>
            <a:ext cx="53165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3665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3659721"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6" y="1268412"/>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147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5"/>
            <a:ext cx="3156346"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6" cy="39957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8"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1711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1"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1"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3"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3"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5"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5"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343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2"/>
            <a:ext cx="73801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5664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8" y="1324895"/>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7"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4" y="6471135"/>
            <a:ext cx="780082" cy="204998"/>
          </a:xfrm>
          <a:prstGeom prst="rect">
            <a:avLst/>
          </a:prstGeom>
        </p:spPr>
        <p:txBody>
          <a:bodyPr vert="horz" wrap="none" lIns="0" tIns="0" rIns="0" bIns="0" rtlCol="0" anchor="t" anchorCtr="0">
            <a:noAutofit/>
          </a:bodyPr>
          <a:lstStyle>
            <a:lvl1pPr algn="r">
              <a:defRPr sz="900">
                <a:solidFill>
                  <a:schemeClr val="tx1"/>
                </a:solidFill>
              </a:defRPr>
            </a:lvl1pPr>
          </a:lstStyle>
          <a:p>
            <a:r>
              <a:rPr lang="de-DE"/>
              <a:t>Name des Kapitels (optional)</a:t>
            </a:r>
            <a:endParaRPr lang="de-DE" dirty="0"/>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8"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de-DE"/>
              <a:t>Titel der Präsentation (Eingabe über "Einfügen &gt; Kopf- und Fußzeile")</a:t>
            </a:r>
            <a:endParaRPr lang="de-DE" dirty="0"/>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4" y="6471135"/>
            <a:ext cx="359358"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dirty="0"/>
          </a:p>
        </p:txBody>
      </p:sp>
      <p:pic>
        <p:nvPicPr>
          <p:cNvPr id="10" name="Grafik 9">
            <a:extLst>
              <a:ext uri="{FF2B5EF4-FFF2-40B4-BE49-F238E27FC236}">
                <a16:creationId xmlns:a16="http://schemas.microsoft.com/office/drawing/2014/main" id="{D1E2579D-6D86-478F-A14A-E7114ADEE60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9245" y="126208"/>
            <a:ext cx="1866557" cy="1077186"/>
          </a:xfrm>
          <a:prstGeom prst="rect">
            <a:avLst/>
          </a:prstGeom>
        </p:spPr>
      </p:pic>
    </p:spTree>
    <p:extLst>
      <p:ext uri="{BB962C8B-B14F-4D97-AF65-F5344CB8AC3E}">
        <p14:creationId xmlns:p14="http://schemas.microsoft.com/office/powerpoint/2010/main" val="64170245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6" r:id="rId4"/>
    <p:sldLayoutId id="2147483657" r:id="rId5"/>
    <p:sldLayoutId id="2147483658" r:id="rId6"/>
    <p:sldLayoutId id="2147483659" r:id="rId7"/>
    <p:sldLayoutId id="2147483664" r:id="rId8"/>
    <p:sldLayoutId id="2147483660" r:id="rId9"/>
    <p:sldLayoutId id="2147483661" r:id="rId10"/>
    <p:sldLayoutId id="2147483662" r:id="rId11"/>
    <p:sldLayoutId id="2147483654" r:id="rId12"/>
    <p:sldLayoutId id="2147483655" r:id="rId13"/>
    <p:sldLayoutId id="2147483665" r:id="rId14"/>
    <p:sldLayoutId id="2147483666" r:id="rId15"/>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1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75"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88"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50"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6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userDrawn="1">
          <p15:clr>
            <a:srgbClr val="F26B43"/>
          </p15:clr>
        </p15:guide>
        <p15:guide id="2" pos="189" userDrawn="1">
          <p15:clr>
            <a:srgbClr val="F26B43"/>
          </p15:clr>
        </p15:guide>
        <p15:guide id="3" pos="7491" userDrawn="1">
          <p15:clr>
            <a:srgbClr val="F26B43"/>
          </p15:clr>
        </p15:guide>
        <p15:guide id="4" orient="horz" pos="3929" userDrawn="1">
          <p15:clr>
            <a:srgbClr val="F26B43"/>
          </p15:clr>
        </p15:guide>
        <p15:guide id="5" orient="horz" pos="14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9" y="1324897"/>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8"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3" y="6471135"/>
            <a:ext cx="780083" cy="204998"/>
          </a:xfrm>
          <a:prstGeom prst="rect">
            <a:avLst/>
          </a:prstGeom>
        </p:spPr>
        <p:txBody>
          <a:bodyPr vert="horz" wrap="none" lIns="0" tIns="0" rIns="0" bIns="0" rtlCol="0" anchor="t" anchorCtr="0">
            <a:noAutofit/>
          </a:bodyPr>
          <a:lstStyle>
            <a:lvl1pPr algn="r">
              <a:defRPr sz="900">
                <a:solidFill>
                  <a:schemeClr val="tx1"/>
                </a:solidFill>
              </a:defRPr>
            </a:lvl1pPr>
          </a:lstStyle>
          <a:p>
            <a:r>
              <a:rPr lang="de-DE"/>
              <a:t>Name des Kapitels (optional)</a:t>
            </a:r>
            <a:endParaRPr lang="de-DE" dirty="0"/>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9"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de-DE"/>
              <a:t>Titel der Präsentation (Eingabe über "Einfügen &gt; Kopf- und Fußzeile")</a:t>
            </a:r>
            <a:endParaRPr lang="de-DE" dirty="0"/>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5" y="6471135"/>
            <a:ext cx="359359"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dirty="0"/>
          </a:p>
        </p:txBody>
      </p:sp>
      <p:pic>
        <p:nvPicPr>
          <p:cNvPr id="10" name="Grafik 9">
            <a:extLst>
              <a:ext uri="{FF2B5EF4-FFF2-40B4-BE49-F238E27FC236}">
                <a16:creationId xmlns:a16="http://schemas.microsoft.com/office/drawing/2014/main" id="{D1E2579D-6D86-478F-A14A-E7114ADEE6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9246" y="126208"/>
            <a:ext cx="1866557" cy="1077186"/>
          </a:xfrm>
          <a:prstGeom prst="rect">
            <a:avLst/>
          </a:prstGeom>
        </p:spPr>
      </p:pic>
    </p:spTree>
    <p:extLst>
      <p:ext uri="{BB962C8B-B14F-4D97-AF65-F5344CB8AC3E}">
        <p14:creationId xmlns:p14="http://schemas.microsoft.com/office/powerpoint/2010/main" val="33430765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dt="0"/>
  <p:txStyles>
    <p:titleStyle>
      <a:lvl1pPr algn="l" defTabSz="914377"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09"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66" indent="-182558"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75"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33" indent="-182558"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40" indent="-176209" algn="l" defTabSz="914377"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p15:clr>
            <a:srgbClr val="F26B43"/>
          </p15:clr>
        </p15:guide>
        <p15:guide id="2" pos="189">
          <p15:clr>
            <a:srgbClr val="F26B43"/>
          </p15:clr>
        </p15:guide>
        <p15:guide id="3" pos="7491">
          <p15:clr>
            <a:srgbClr val="F26B43"/>
          </p15:clr>
        </p15:guide>
        <p15:guide id="4" orient="horz" pos="3929">
          <p15:clr>
            <a:srgbClr val="F26B43"/>
          </p15:clr>
        </p15:guide>
        <p15:guide id="5" orient="horz" pos="14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3449F-B031-430C-9BBA-D2F16C9138BA}"/>
              </a:ext>
            </a:extLst>
          </p:cNvPr>
          <p:cNvSpPr>
            <a:spLocks noGrp="1"/>
          </p:cNvSpPr>
          <p:nvPr>
            <p:ph type="ctrTitle"/>
          </p:nvPr>
        </p:nvSpPr>
        <p:spPr>
          <a:xfrm>
            <a:off x="300037" y="1268414"/>
            <a:ext cx="5975351" cy="3656515"/>
          </a:xfrm>
        </p:spPr>
        <p:txBody>
          <a:bodyPr>
            <a:normAutofit/>
          </a:bodyPr>
          <a:lstStyle/>
          <a:p>
            <a:r>
              <a:rPr lang="de-DE" sz="4400" dirty="0"/>
              <a:t>Textkompetenz in der Kultur der Digitalität I: Textrezeption</a:t>
            </a:r>
          </a:p>
        </p:txBody>
      </p:sp>
      <p:sp>
        <p:nvSpPr>
          <p:cNvPr id="3" name="Untertitel 2">
            <a:extLst>
              <a:ext uri="{FF2B5EF4-FFF2-40B4-BE49-F238E27FC236}">
                <a16:creationId xmlns:a16="http://schemas.microsoft.com/office/drawing/2014/main" id="{CC3CE45C-DC2B-49D2-A5FD-6DE89E61580B}"/>
              </a:ext>
            </a:extLst>
          </p:cNvPr>
          <p:cNvSpPr>
            <a:spLocks noGrp="1"/>
          </p:cNvSpPr>
          <p:nvPr>
            <p:ph type="subTitle" idx="1"/>
          </p:nvPr>
        </p:nvSpPr>
        <p:spPr/>
        <p:txBody>
          <a:bodyPr/>
          <a:lstStyle/>
          <a:p>
            <a:pPr>
              <a:lnSpc>
                <a:spcPct val="100000"/>
              </a:lnSpc>
            </a:pPr>
            <a:r>
              <a:rPr lang="de-DE" dirty="0"/>
              <a:t>5. Sitzung</a:t>
            </a:r>
          </a:p>
          <a:p>
            <a:pPr>
              <a:lnSpc>
                <a:spcPct val="100000"/>
              </a:lnSpc>
            </a:pPr>
            <a:r>
              <a:rPr lang="de-DE" dirty="0"/>
              <a:t>Sommersemester 2025  </a:t>
            </a:r>
          </a:p>
          <a:p>
            <a:pPr>
              <a:lnSpc>
                <a:spcPct val="100000"/>
              </a:lnSpc>
            </a:pPr>
            <a:r>
              <a:rPr lang="de-DE" dirty="0"/>
              <a:t>Anne Trapp &amp; Anne Wernicke</a:t>
            </a:r>
          </a:p>
        </p:txBody>
      </p:sp>
      <p:pic>
        <p:nvPicPr>
          <p:cNvPr id="4" name="Grafik 3">
            <a:extLst>
              <a:ext uri="{FF2B5EF4-FFF2-40B4-BE49-F238E27FC236}">
                <a16:creationId xmlns:a16="http://schemas.microsoft.com/office/drawing/2014/main" id="{C0AA99C3-9052-4601-8400-312FDEE6D865}"/>
              </a:ext>
            </a:extLst>
          </p:cNvPr>
          <p:cNvPicPr>
            <a:picLocks noChangeAspect="1"/>
          </p:cNvPicPr>
          <p:nvPr/>
        </p:nvPicPr>
        <p:blipFill>
          <a:blip r:embed="rId3"/>
          <a:stretch>
            <a:fillRect/>
          </a:stretch>
        </p:blipFill>
        <p:spPr>
          <a:xfrm>
            <a:off x="7639410" y="332656"/>
            <a:ext cx="3529904" cy="6272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981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29572-6B4D-4634-ABAD-923914746BA5}"/>
              </a:ext>
            </a:extLst>
          </p:cNvPr>
          <p:cNvSpPr>
            <a:spLocks noGrp="1"/>
          </p:cNvSpPr>
          <p:nvPr>
            <p:ph type="title"/>
          </p:nvPr>
        </p:nvSpPr>
        <p:spPr>
          <a:xfrm>
            <a:off x="300039" y="1324897"/>
            <a:ext cx="11591924" cy="1456031"/>
          </a:xfrm>
        </p:spPr>
        <p:txBody>
          <a:bodyPr/>
          <a:lstStyle/>
          <a:p>
            <a:r>
              <a:rPr lang="de-DE" sz="3600" dirty="0"/>
              <a:t>Das </a:t>
            </a:r>
            <a:r>
              <a:rPr lang="de-DE" sz="3600" dirty="0" err="1"/>
              <a:t>Dagstuhl</a:t>
            </a:r>
            <a:r>
              <a:rPr lang="de-DE" sz="3600" dirty="0"/>
              <a:t>-Dreieck – angewandt auf die Auswahl eines Textes für die Kleine Hausarbeit</a:t>
            </a:r>
          </a:p>
        </p:txBody>
      </p:sp>
      <p:sp>
        <p:nvSpPr>
          <p:cNvPr id="3" name="Inhaltsplatzhalter 2">
            <a:extLst>
              <a:ext uri="{FF2B5EF4-FFF2-40B4-BE49-F238E27FC236}">
                <a16:creationId xmlns:a16="http://schemas.microsoft.com/office/drawing/2014/main" id="{F80BD43E-CE33-465B-97AD-E6E98353BD31}"/>
              </a:ext>
            </a:extLst>
          </p:cNvPr>
          <p:cNvSpPr>
            <a:spLocks noGrp="1"/>
          </p:cNvSpPr>
          <p:nvPr>
            <p:ph idx="1"/>
          </p:nvPr>
        </p:nvSpPr>
        <p:spPr>
          <a:xfrm>
            <a:off x="300038" y="2889851"/>
            <a:ext cx="5435921" cy="3514254"/>
          </a:xfrm>
        </p:spPr>
        <p:txBody>
          <a:bodyPr>
            <a:normAutofit fontScale="85000" lnSpcReduction="20000"/>
          </a:bodyPr>
          <a:lstStyle/>
          <a:p>
            <a:pPr marL="0" indent="0">
              <a:lnSpc>
                <a:spcPct val="160000"/>
              </a:lnSpc>
              <a:buNone/>
            </a:pPr>
            <a:r>
              <a:rPr lang="de-DE" sz="2400" b="1" i="1" dirty="0"/>
              <a:t>Was gilt es aus welcher der Perspektiven zu berücksichtigen bei der Recherche mit</a:t>
            </a:r>
          </a:p>
          <a:p>
            <a:pPr marL="457200" indent="-457200">
              <a:lnSpc>
                <a:spcPct val="160000"/>
              </a:lnSpc>
              <a:buFont typeface="+mj-lt"/>
              <a:buAutoNum type="alphaLcPeriod"/>
            </a:pPr>
            <a:r>
              <a:rPr lang="de-DE" sz="2400" i="1" dirty="0"/>
              <a:t>der Online-Suche von </a:t>
            </a:r>
            <a:r>
              <a:rPr lang="de-DE" sz="2400" dirty="0"/>
              <a:t>Google</a:t>
            </a:r>
            <a:r>
              <a:rPr lang="de-DE" sz="2400" i="1" dirty="0"/>
              <a:t>?</a:t>
            </a:r>
          </a:p>
          <a:p>
            <a:pPr marL="457200" indent="-457200">
              <a:lnSpc>
                <a:spcPct val="160000"/>
              </a:lnSpc>
              <a:buFont typeface="+mj-lt"/>
              <a:buAutoNum type="alphaLcPeriod"/>
            </a:pPr>
            <a:r>
              <a:rPr lang="de-DE" sz="2400" i="1" dirty="0"/>
              <a:t>der Online-Suche </a:t>
            </a:r>
            <a:r>
              <a:rPr lang="de-DE" sz="2400" dirty="0" err="1"/>
              <a:t>DuckDuckGo</a:t>
            </a:r>
            <a:r>
              <a:rPr lang="de-DE" sz="2400" i="1" dirty="0"/>
              <a:t>?</a:t>
            </a:r>
          </a:p>
          <a:p>
            <a:pPr marL="457200" indent="-457200">
              <a:lnSpc>
                <a:spcPct val="160000"/>
              </a:lnSpc>
              <a:buFont typeface="+mj-lt"/>
              <a:buAutoNum type="alphaLcPeriod"/>
            </a:pPr>
            <a:r>
              <a:rPr lang="de-DE" sz="2400" i="1" dirty="0"/>
              <a:t>der textgenerierenden KI </a:t>
            </a:r>
            <a:r>
              <a:rPr lang="de-DE" sz="2400" dirty="0" err="1"/>
              <a:t>ChatGPT</a:t>
            </a:r>
            <a:r>
              <a:rPr lang="de-DE" sz="2400" i="1" dirty="0"/>
              <a:t> (bzw. mit </a:t>
            </a:r>
            <a:r>
              <a:rPr lang="de-DE" sz="2400" dirty="0"/>
              <a:t>BIKI</a:t>
            </a:r>
            <a:r>
              <a:rPr lang="de-DE" sz="2400" i="1" dirty="0"/>
              <a:t>)?</a:t>
            </a:r>
          </a:p>
          <a:p>
            <a:pPr marL="457200" indent="-457200">
              <a:lnSpc>
                <a:spcPct val="160000"/>
              </a:lnSpc>
              <a:buFont typeface="+mj-lt"/>
              <a:buAutoNum type="alphaLcPeriod"/>
            </a:pPr>
            <a:r>
              <a:rPr lang="de-DE" sz="2400" i="1" dirty="0"/>
              <a:t>dem Katalog der Universitätsbibliothek Bielefeld?</a:t>
            </a:r>
          </a:p>
        </p:txBody>
      </p:sp>
      <p:pic>
        <p:nvPicPr>
          <p:cNvPr id="8" name="Grafik 7">
            <a:extLst>
              <a:ext uri="{FF2B5EF4-FFF2-40B4-BE49-F238E27FC236}">
                <a16:creationId xmlns:a16="http://schemas.microsoft.com/office/drawing/2014/main" id="{3B5E18E8-A82B-4488-8D95-B1E3D1178623}"/>
              </a:ext>
            </a:extLst>
          </p:cNvPr>
          <p:cNvPicPr>
            <a:picLocks noChangeAspect="1"/>
          </p:cNvPicPr>
          <p:nvPr/>
        </p:nvPicPr>
        <p:blipFill>
          <a:blip r:embed="rId3"/>
          <a:stretch>
            <a:fillRect/>
          </a:stretch>
        </p:blipFill>
        <p:spPr>
          <a:xfrm>
            <a:off x="5951984" y="2889850"/>
            <a:ext cx="5621119" cy="3514255"/>
          </a:xfrm>
          <a:prstGeom prst="rect">
            <a:avLst/>
          </a:prstGeom>
        </p:spPr>
      </p:pic>
      <p:sp>
        <p:nvSpPr>
          <p:cNvPr id="5" name="Rechteck 4">
            <a:extLst>
              <a:ext uri="{FF2B5EF4-FFF2-40B4-BE49-F238E27FC236}">
                <a16:creationId xmlns:a16="http://schemas.microsoft.com/office/drawing/2014/main" id="{F4A5E45B-289A-4FA7-B672-80AC4469238A}"/>
              </a:ext>
            </a:extLst>
          </p:cNvPr>
          <p:cNvSpPr/>
          <p:nvPr/>
        </p:nvSpPr>
        <p:spPr>
          <a:xfrm>
            <a:off x="8216094" y="6417570"/>
            <a:ext cx="3357009" cy="215444"/>
          </a:xfrm>
          <a:prstGeom prst="rect">
            <a:avLst/>
          </a:prstGeom>
        </p:spPr>
        <p:txBody>
          <a:bodyPr wrap="none">
            <a:spAutoFit/>
          </a:bodyPr>
          <a:lstStyle/>
          <a:p>
            <a:r>
              <a:rPr lang="de-DE" sz="800" dirty="0"/>
              <a:t>(</a:t>
            </a:r>
            <a:r>
              <a:rPr lang="de-DE" sz="800" i="1" dirty="0"/>
              <a:t>Abbildung CC-BY-SA Beat </a:t>
            </a:r>
            <a:r>
              <a:rPr lang="de-DE" sz="800" i="1" dirty="0" err="1"/>
              <a:t>Döbeli</a:t>
            </a:r>
            <a:r>
              <a:rPr lang="de-DE" sz="800" i="1" dirty="0"/>
              <a:t> Honegger und Renate Salzmann)</a:t>
            </a:r>
            <a:r>
              <a:rPr lang="de-DE" sz="800" dirty="0"/>
              <a:t> </a:t>
            </a:r>
          </a:p>
        </p:txBody>
      </p:sp>
    </p:spTree>
    <p:extLst>
      <p:ext uri="{BB962C8B-B14F-4D97-AF65-F5344CB8AC3E}">
        <p14:creationId xmlns:p14="http://schemas.microsoft.com/office/powerpoint/2010/main" val="380670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6CE1A-6CED-4A98-9BF6-8B0FA1E24D8B}"/>
              </a:ext>
            </a:extLst>
          </p:cNvPr>
          <p:cNvSpPr>
            <a:spLocks noGrp="1"/>
          </p:cNvSpPr>
          <p:nvPr>
            <p:ph type="title"/>
          </p:nvPr>
        </p:nvSpPr>
        <p:spPr>
          <a:xfrm>
            <a:off x="300039" y="1324897"/>
            <a:ext cx="11591924" cy="1143395"/>
          </a:xfrm>
        </p:spPr>
        <p:txBody>
          <a:bodyPr/>
          <a:lstStyle/>
          <a:p>
            <a:r>
              <a:rPr lang="de-DE" dirty="0"/>
              <a:t>Kompetenzen der Textrezeption für die Kleine Hausarbeit </a:t>
            </a:r>
            <a:r>
              <a:rPr lang="de-DE" dirty="0">
                <a:sym typeface="Wingdings" panose="05000000000000000000" pitchFamily="2" charset="2"/>
              </a:rPr>
              <a:t> Didaktisierung</a:t>
            </a:r>
            <a:endParaRPr lang="de-DE" dirty="0"/>
          </a:p>
        </p:txBody>
      </p:sp>
      <p:sp>
        <p:nvSpPr>
          <p:cNvPr id="3" name="Inhaltsplatzhalter 2">
            <a:extLst>
              <a:ext uri="{FF2B5EF4-FFF2-40B4-BE49-F238E27FC236}">
                <a16:creationId xmlns:a16="http://schemas.microsoft.com/office/drawing/2014/main" id="{3DE63219-E047-4081-BB0E-F7ABD0754D45}"/>
              </a:ext>
            </a:extLst>
          </p:cNvPr>
          <p:cNvSpPr>
            <a:spLocks noGrp="1"/>
          </p:cNvSpPr>
          <p:nvPr>
            <p:ph idx="1"/>
          </p:nvPr>
        </p:nvSpPr>
        <p:spPr>
          <a:xfrm>
            <a:off x="300036" y="4797152"/>
            <a:ext cx="11484595" cy="1440160"/>
          </a:xfrm>
        </p:spPr>
        <p:txBody>
          <a:bodyPr/>
          <a:lstStyle/>
          <a:p>
            <a:pPr marL="0" indent="0">
              <a:lnSpc>
                <a:spcPct val="100000"/>
              </a:lnSpc>
              <a:buNone/>
            </a:pPr>
            <a:r>
              <a:rPr lang="de-DE" sz="2800" i="1" dirty="0"/>
              <a:t>Welche Tipps und Kriterien könnte man den Kollegiat*innen für die Auswahl des dritten Textes für die Kleine Hausarbeit mitgeben? </a:t>
            </a:r>
          </a:p>
          <a:p>
            <a:pPr marL="0" indent="0">
              <a:buNone/>
            </a:pPr>
            <a:r>
              <a:rPr lang="de-DE" dirty="0">
                <a:sym typeface="Wingdings" panose="05000000000000000000" pitchFamily="2" charset="2"/>
              </a:rPr>
              <a:t> Sammlung im </a:t>
            </a:r>
            <a:r>
              <a:rPr lang="de-DE" dirty="0" err="1">
                <a:sym typeface="Wingdings" panose="05000000000000000000" pitchFamily="2" charset="2"/>
              </a:rPr>
              <a:t>Etherpad</a:t>
            </a:r>
            <a:r>
              <a:rPr lang="de-DE" dirty="0">
                <a:sym typeface="Wingdings" panose="05000000000000000000" pitchFamily="2" charset="2"/>
              </a:rPr>
              <a:t> im Abschnitt </a:t>
            </a:r>
            <a:r>
              <a:rPr lang="de-DE" i="1" dirty="0">
                <a:sym typeface="Wingdings" panose="05000000000000000000" pitchFamily="2" charset="2"/>
              </a:rPr>
              <a:t>Kooperation mit dem OS </a:t>
            </a:r>
            <a:r>
              <a:rPr lang="de-DE" dirty="0">
                <a:sym typeface="Wingdings" panose="05000000000000000000" pitchFamily="2" charset="2"/>
              </a:rPr>
              <a:t>im </a:t>
            </a:r>
            <a:r>
              <a:rPr lang="de-DE" dirty="0" err="1">
                <a:sym typeface="Wingdings" panose="05000000000000000000" pitchFamily="2" charset="2"/>
              </a:rPr>
              <a:t>Moodle</a:t>
            </a:r>
            <a:endParaRPr lang="de-DE" dirty="0"/>
          </a:p>
        </p:txBody>
      </p:sp>
      <p:graphicFrame>
        <p:nvGraphicFramePr>
          <p:cNvPr id="7" name="Diagramm 6">
            <a:extLst>
              <a:ext uri="{FF2B5EF4-FFF2-40B4-BE49-F238E27FC236}">
                <a16:creationId xmlns:a16="http://schemas.microsoft.com/office/drawing/2014/main" id="{8F616EE9-C7A9-804E-ABDC-B160E63A665A}"/>
              </a:ext>
            </a:extLst>
          </p:cNvPr>
          <p:cNvGraphicFramePr/>
          <p:nvPr>
            <p:extLst>
              <p:ext uri="{D42A27DB-BD31-4B8C-83A1-F6EECF244321}">
                <p14:modId xmlns:p14="http://schemas.microsoft.com/office/powerpoint/2010/main" val="1811124882"/>
              </p:ext>
            </p:extLst>
          </p:nvPr>
        </p:nvGraphicFramePr>
        <p:xfrm>
          <a:off x="300035" y="2594610"/>
          <a:ext cx="11484595" cy="1698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lipse 3">
            <a:extLst>
              <a:ext uri="{FF2B5EF4-FFF2-40B4-BE49-F238E27FC236}">
                <a16:creationId xmlns:a16="http://schemas.microsoft.com/office/drawing/2014/main" id="{6172A59A-9A54-40CC-9D95-9E2056FE41D0}"/>
              </a:ext>
            </a:extLst>
          </p:cNvPr>
          <p:cNvSpPr/>
          <p:nvPr/>
        </p:nvSpPr>
        <p:spPr>
          <a:xfrm>
            <a:off x="300034" y="2852936"/>
            <a:ext cx="2699621" cy="1296144"/>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8" name="Textfeld 7">
            <a:extLst>
              <a:ext uri="{FF2B5EF4-FFF2-40B4-BE49-F238E27FC236}">
                <a16:creationId xmlns:a16="http://schemas.microsoft.com/office/drawing/2014/main" id="{EAC1A007-DDDD-47B9-993A-C2BE28195856}"/>
              </a:ext>
            </a:extLst>
          </p:cNvPr>
          <p:cNvSpPr txBox="1"/>
          <p:nvPr/>
        </p:nvSpPr>
        <p:spPr>
          <a:xfrm>
            <a:off x="8238399" y="6375735"/>
            <a:ext cx="3653564" cy="246221"/>
          </a:xfrm>
          <a:prstGeom prst="rect">
            <a:avLst/>
          </a:prstGeom>
          <a:noFill/>
        </p:spPr>
        <p:txBody>
          <a:bodyPr wrap="none" rtlCol="0">
            <a:spAutoFit/>
          </a:bodyPr>
          <a:lstStyle/>
          <a:p>
            <a:r>
              <a:rPr lang="de-DE" sz="1000" dirty="0"/>
              <a:t>(Illustration erstellt von Karin Volkwein &amp; </a:t>
            </a:r>
            <a:r>
              <a:rPr lang="de-DE" sz="1000" dirty="0" err="1"/>
              <a:t>birgit</a:t>
            </a:r>
            <a:r>
              <a:rPr lang="de-DE" sz="1000" dirty="0"/>
              <a:t> </a:t>
            </a:r>
            <a:r>
              <a:rPr lang="de-DE" sz="1000" dirty="0" err="1"/>
              <a:t>Guscher</a:t>
            </a:r>
            <a:r>
              <a:rPr lang="de-DE" sz="1000" dirty="0"/>
              <a:t> 2023)</a:t>
            </a:r>
          </a:p>
        </p:txBody>
      </p:sp>
    </p:spTree>
    <p:extLst>
      <p:ext uri="{BB962C8B-B14F-4D97-AF65-F5344CB8AC3E}">
        <p14:creationId xmlns:p14="http://schemas.microsoft.com/office/powerpoint/2010/main" val="350781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4194E-5814-4CF1-8BCA-103BBDB108A8}"/>
              </a:ext>
            </a:extLst>
          </p:cNvPr>
          <p:cNvSpPr>
            <a:spLocks noGrp="1"/>
          </p:cNvSpPr>
          <p:nvPr>
            <p:ph type="title"/>
          </p:nvPr>
        </p:nvSpPr>
        <p:spPr>
          <a:xfrm>
            <a:off x="300039" y="1324897"/>
            <a:ext cx="11591924" cy="1023984"/>
          </a:xfrm>
        </p:spPr>
        <p:txBody>
          <a:bodyPr/>
          <a:lstStyle/>
          <a:p>
            <a:r>
              <a:rPr lang="de-DE" dirty="0"/>
              <a:t>Nächste Sitzung: </a:t>
            </a:r>
            <a:br>
              <a:rPr lang="de-DE" dirty="0"/>
            </a:br>
            <a:r>
              <a:rPr lang="de-DE" sz="2800" dirty="0"/>
              <a:t>Textkompetenz in der Kultur der Digitalität II: Textproduktion</a:t>
            </a:r>
            <a:endParaRPr lang="de-DE" dirty="0"/>
          </a:p>
        </p:txBody>
      </p:sp>
      <p:sp>
        <p:nvSpPr>
          <p:cNvPr id="4" name="Foliennummernplatzhalter 3">
            <a:extLst>
              <a:ext uri="{FF2B5EF4-FFF2-40B4-BE49-F238E27FC236}">
                <a16:creationId xmlns:a16="http://schemas.microsoft.com/office/drawing/2014/main" id="{D0DB80AF-80D7-4810-A8AC-0890D27FAF2A}"/>
              </a:ext>
            </a:extLst>
          </p:cNvPr>
          <p:cNvSpPr>
            <a:spLocks noGrp="1"/>
          </p:cNvSpPr>
          <p:nvPr>
            <p:ph type="sldNum" sz="quarter" idx="12"/>
          </p:nvPr>
        </p:nvSpPr>
        <p:spPr/>
        <p:txBody>
          <a:bodyPr/>
          <a:lstStyle/>
          <a:p>
            <a:fld id="{968FC3C1-8B2E-4CF4-97FE-57A4E19AC873}" type="slidenum">
              <a:rPr lang="de-DE" smtClean="0"/>
              <a:t>12</a:t>
            </a:fld>
            <a:endParaRPr lang="de-DE"/>
          </a:p>
        </p:txBody>
      </p:sp>
      <p:sp>
        <p:nvSpPr>
          <p:cNvPr id="5" name="Textplatzhalter 4">
            <a:extLst>
              <a:ext uri="{FF2B5EF4-FFF2-40B4-BE49-F238E27FC236}">
                <a16:creationId xmlns:a16="http://schemas.microsoft.com/office/drawing/2014/main" id="{FBD5AB90-2307-49D0-8541-44EB70E3376C}"/>
              </a:ext>
            </a:extLst>
          </p:cNvPr>
          <p:cNvSpPr>
            <a:spLocks noGrp="1"/>
          </p:cNvSpPr>
          <p:nvPr>
            <p:ph type="body" sz="quarter" idx="13"/>
          </p:nvPr>
        </p:nvSpPr>
        <p:spPr>
          <a:xfrm>
            <a:off x="300038" y="2708920"/>
            <a:ext cx="11591925" cy="3528368"/>
          </a:xfrm>
        </p:spPr>
        <p:txBody>
          <a:bodyPr/>
          <a:lstStyle/>
          <a:p>
            <a:pPr marL="0" indent="0">
              <a:buNone/>
            </a:pPr>
            <a:r>
              <a:rPr lang="de-DE" sz="2800" b="1" dirty="0"/>
              <a:t>Zur Vorbereitung:</a:t>
            </a:r>
          </a:p>
          <a:p>
            <a:pPr marL="0" indent="0">
              <a:buNone/>
            </a:pPr>
            <a:r>
              <a:rPr lang="de-DE" dirty="0"/>
              <a:t>Abschnitt </a:t>
            </a:r>
            <a:r>
              <a:rPr lang="de-DE" i="1" dirty="0"/>
              <a:t>Kultur der Digitalität </a:t>
            </a:r>
            <a:r>
              <a:rPr lang="de-DE" dirty="0"/>
              <a:t>im </a:t>
            </a:r>
            <a:r>
              <a:rPr lang="de-DE" dirty="0" err="1"/>
              <a:t>Moodle</a:t>
            </a:r>
            <a:r>
              <a:rPr lang="de-DE" dirty="0"/>
              <a:t>-Kurs</a:t>
            </a:r>
            <a:r>
              <a:rPr lang="de-DE" i="1" dirty="0"/>
              <a:t> </a:t>
            </a:r>
            <a:r>
              <a:rPr lang="de-DE" dirty="0">
                <a:sym typeface="Wingdings" panose="05000000000000000000" pitchFamily="2" charset="2"/>
              </a:rPr>
              <a:t> </a:t>
            </a:r>
            <a:r>
              <a:rPr lang="de-DE" dirty="0"/>
              <a:t>Interactive Book </a:t>
            </a:r>
            <a:r>
              <a:rPr lang="de-DE" i="1" dirty="0"/>
              <a:t>Digitale Textkompetenz: </a:t>
            </a:r>
            <a:r>
              <a:rPr lang="de-DE" dirty="0"/>
              <a:t>Kapitel</a:t>
            </a:r>
            <a:r>
              <a:rPr lang="de-DE" i="1" dirty="0"/>
              <a:t> Digitale Textkompetenz </a:t>
            </a:r>
            <a:r>
              <a:rPr lang="de-DE" dirty="0"/>
              <a:t>(Dimensionen) </a:t>
            </a:r>
            <a:br>
              <a:rPr lang="de-DE" dirty="0"/>
            </a:br>
            <a:r>
              <a:rPr lang="de-DE" dirty="0"/>
              <a:t>Lesefrage: </a:t>
            </a:r>
            <a:r>
              <a:rPr lang="de-DE" b="1" i="1" dirty="0"/>
              <a:t>Welche </a:t>
            </a:r>
            <a:r>
              <a:rPr lang="de-DE" b="1" i="1" dirty="0" err="1"/>
              <a:t>Dimnsionen</a:t>
            </a:r>
            <a:r>
              <a:rPr lang="de-DE" b="1" i="1" dirty="0"/>
              <a:t> digitaler Textkompetenz benötigen die Kollegiat*innen zum Schreiben der Kleinen Hausarbeit?</a:t>
            </a:r>
          </a:p>
        </p:txBody>
      </p:sp>
    </p:spTree>
    <p:extLst>
      <p:ext uri="{BB962C8B-B14F-4D97-AF65-F5344CB8AC3E}">
        <p14:creationId xmlns:p14="http://schemas.microsoft.com/office/powerpoint/2010/main" val="247857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B390C-FF2B-2B4A-8E59-8FB37E9631CA}"/>
              </a:ext>
            </a:extLst>
          </p:cNvPr>
          <p:cNvSpPr>
            <a:spLocks noGrp="1"/>
          </p:cNvSpPr>
          <p:nvPr>
            <p:ph type="title"/>
          </p:nvPr>
        </p:nvSpPr>
        <p:spPr/>
        <p:txBody>
          <a:bodyPr/>
          <a:lstStyle/>
          <a:p>
            <a:r>
              <a:rPr lang="de-DE" b="1" dirty="0"/>
              <a:t>Quellen &amp; weiterführende Literatur</a:t>
            </a:r>
          </a:p>
        </p:txBody>
      </p:sp>
      <p:sp>
        <p:nvSpPr>
          <p:cNvPr id="5" name="Foliennummernplatzhalter 4">
            <a:extLst>
              <a:ext uri="{FF2B5EF4-FFF2-40B4-BE49-F238E27FC236}">
                <a16:creationId xmlns:a16="http://schemas.microsoft.com/office/drawing/2014/main" id="{65D9E26E-5FA3-884A-B9DE-D1AF287AE2D2}"/>
              </a:ext>
            </a:extLst>
          </p:cNvPr>
          <p:cNvSpPr>
            <a:spLocks noGrp="1"/>
          </p:cNvSpPr>
          <p:nvPr>
            <p:ph type="sldNum" sz="quarter" idx="12"/>
          </p:nvPr>
        </p:nvSpPr>
        <p:spPr/>
        <p:txBody>
          <a:bodyPr/>
          <a:lstStyle/>
          <a:p>
            <a:pPr>
              <a:defRPr/>
            </a:pPr>
            <a:fld id="{68EB983F-8B0B-4AF9-B95F-82DF6E329D7A}" type="slidenum">
              <a:rPr lang="de-DE" smtClean="0"/>
              <a:t>13</a:t>
            </a:fld>
            <a:endParaRPr lang="de-DE"/>
          </a:p>
        </p:txBody>
      </p:sp>
      <p:sp>
        <p:nvSpPr>
          <p:cNvPr id="4" name="Textplatzhalter 3"/>
          <p:cNvSpPr>
            <a:spLocks noGrp="1"/>
          </p:cNvSpPr>
          <p:nvPr>
            <p:ph type="body" sz="quarter" idx="13"/>
          </p:nvPr>
        </p:nvSpPr>
        <p:spPr/>
        <p:txBody>
          <a:bodyPr>
            <a:normAutofit/>
          </a:bodyPr>
          <a:lstStyle/>
          <a:p>
            <a:pPr marL="360000" indent="-457200">
              <a:lnSpc>
                <a:spcPct val="120000"/>
              </a:lnSpc>
              <a:spcAft>
                <a:spcPts val="600"/>
              </a:spcAft>
              <a:buNone/>
            </a:pPr>
            <a:r>
              <a:rPr lang="de-DE" sz="1600" dirty="0" err="1"/>
              <a:t>Frederking</a:t>
            </a:r>
            <a:r>
              <a:rPr lang="de-DE" sz="1600" dirty="0"/>
              <a:t>, Volker; </a:t>
            </a:r>
            <a:r>
              <a:rPr lang="de-DE" sz="1600" dirty="0" err="1"/>
              <a:t>Krommer</a:t>
            </a:r>
            <a:r>
              <a:rPr lang="de-DE" sz="1600" dirty="0"/>
              <a:t>, Axel (2019): Digitale Textkompetenz. Ein theoretisches wie empirisches Forschungsdesiderat im deutschdidaktischen Fokus. Erlangen-Nürnberg.</a:t>
            </a:r>
          </a:p>
          <a:p>
            <a:pPr marL="360000" indent="-457200">
              <a:lnSpc>
                <a:spcPct val="120000"/>
              </a:lnSpc>
              <a:spcAft>
                <a:spcPts val="600"/>
              </a:spcAft>
              <a:buNone/>
            </a:pPr>
            <a:r>
              <a:rPr lang="de-DE" sz="1600" dirty="0" err="1"/>
              <a:t>Hackenbroch</a:t>
            </a:r>
            <a:r>
              <a:rPr lang="de-DE" sz="1600" dirty="0"/>
              <a:t>-Krafft, I., </a:t>
            </a:r>
            <a:r>
              <a:rPr lang="de-DE" sz="1600" dirty="0" err="1"/>
              <a:t>Kroeger</a:t>
            </a:r>
            <a:r>
              <a:rPr lang="de-DE" sz="1600" dirty="0"/>
              <a:t>, H., Schwarz, H.-H. &amp; </a:t>
            </a:r>
            <a:r>
              <a:rPr lang="de-DE" sz="1600" dirty="0" err="1"/>
              <a:t>Stückrath</a:t>
            </a:r>
            <a:r>
              <a:rPr lang="de-DE" sz="1600" dirty="0"/>
              <a:t>, J. (1999). Anregungen zur Sprachförderung Deutsch: Wieviel Grammatik braucht der Mensch? In L. Huber, J. </a:t>
            </a:r>
            <a:r>
              <a:rPr lang="de-DE" sz="1600" dirty="0" err="1"/>
              <a:t>Asdonk</a:t>
            </a:r>
            <a:r>
              <a:rPr lang="de-DE" sz="1600" dirty="0"/>
              <a:t>, H. Jung-</a:t>
            </a:r>
            <a:r>
              <a:rPr lang="de-DE" sz="1600" dirty="0" err="1"/>
              <a:t>Paarmann</a:t>
            </a:r>
            <a:r>
              <a:rPr lang="de-DE" sz="1600" dirty="0"/>
              <a:t>, H. </a:t>
            </a:r>
            <a:r>
              <a:rPr lang="de-DE" sz="1600" dirty="0" err="1"/>
              <a:t>Kroeger</a:t>
            </a:r>
            <a:r>
              <a:rPr lang="de-DE" sz="1600" dirty="0"/>
              <a:t> &amp; G. Obst (Hrsg.), </a:t>
            </a:r>
            <a:r>
              <a:rPr lang="de-DE" sz="1600" i="1" dirty="0"/>
              <a:t>Lernen über das Abitur hinaus: Erfahrungen und Anregungen aus dem Oberstufen-Kolleg Bielefeld</a:t>
            </a:r>
            <a:r>
              <a:rPr lang="de-DE" sz="1600" dirty="0"/>
              <a:t>, S. 165–174. Seelze: Kallmeyer. </a:t>
            </a:r>
          </a:p>
          <a:p>
            <a:pPr marL="360000" indent="-457200">
              <a:lnSpc>
                <a:spcPct val="120000"/>
              </a:lnSpc>
              <a:spcAft>
                <a:spcPts val="600"/>
              </a:spcAft>
              <a:buNone/>
            </a:pPr>
            <a:r>
              <a:rPr lang="de-DE" sz="1600" dirty="0"/>
              <a:t>Schüler, L. &amp; Lehnen, K. (2014). Anbahnung wissenschaftlicher Schreib- und Textkompetenz in der Oberstufe. Textkonzeption und -komposition bei materialgestützten Schreibaufgaben. In T. Bachmann &amp; H. </a:t>
            </a:r>
            <a:r>
              <a:rPr lang="de-DE" sz="1600" dirty="0" err="1"/>
              <a:t>Feilke</a:t>
            </a:r>
            <a:r>
              <a:rPr lang="de-DE" sz="1600" dirty="0"/>
              <a:t> (Hrsg.), </a:t>
            </a:r>
            <a:r>
              <a:rPr lang="de-DE" sz="1600" i="1" dirty="0"/>
              <a:t>Werkzeuge des Schreibens: Beiträge zu einer Didaktik der Textprozeduren</a:t>
            </a:r>
            <a:r>
              <a:rPr lang="de-DE" sz="1600" dirty="0"/>
              <a:t>, S. 223–246. Stuttgart: Klett. </a:t>
            </a:r>
          </a:p>
          <a:p>
            <a:pPr marL="360000" indent="-457200">
              <a:lnSpc>
                <a:spcPct val="120000"/>
              </a:lnSpc>
              <a:spcAft>
                <a:spcPts val="600"/>
              </a:spcAft>
              <a:buNone/>
            </a:pPr>
            <a:r>
              <a:rPr lang="de-DE" sz="1600" dirty="0"/>
              <a:t>Stalder, Felix (2016): </a:t>
            </a:r>
            <a:r>
              <a:rPr lang="de-DE" sz="1600" i="1" dirty="0"/>
              <a:t>Kultur der Digitalität</a:t>
            </a:r>
            <a:r>
              <a:rPr lang="de-DE" sz="1600" dirty="0"/>
              <a:t>. Originalausgabe. Berlin: Suhrkamp.</a:t>
            </a:r>
          </a:p>
          <a:p>
            <a:pPr marL="0" indent="0">
              <a:lnSpc>
                <a:spcPct val="120000"/>
              </a:lnSpc>
              <a:spcAft>
                <a:spcPts val="600"/>
              </a:spcAft>
              <a:buNone/>
            </a:pPr>
            <a:endParaRPr lang="de-DE" sz="1000" dirty="0"/>
          </a:p>
          <a:p>
            <a:pPr marL="0" indent="0">
              <a:lnSpc>
                <a:spcPct val="120000"/>
              </a:lnSpc>
              <a:spcAft>
                <a:spcPts val="600"/>
              </a:spcAft>
              <a:buNone/>
            </a:pPr>
            <a:endParaRPr lang="de-DE" sz="1000" dirty="0"/>
          </a:p>
        </p:txBody>
      </p:sp>
    </p:spTree>
    <p:extLst>
      <p:ext uri="{BB962C8B-B14F-4D97-AF65-F5344CB8AC3E}">
        <p14:creationId xmlns:p14="http://schemas.microsoft.com/office/powerpoint/2010/main" val="255223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F1B063C2-E369-4FFB-908B-8505AC688AC5}"/>
              </a:ext>
            </a:extLst>
          </p:cNvPr>
          <p:cNvGraphicFramePr/>
          <p:nvPr>
            <p:extLst>
              <p:ext uri="{D42A27DB-BD31-4B8C-83A1-F6EECF244321}">
                <p14:modId xmlns:p14="http://schemas.microsoft.com/office/powerpoint/2010/main" val="2813238815"/>
              </p:ext>
            </p:extLst>
          </p:nvPr>
        </p:nvGraphicFramePr>
        <p:xfrm>
          <a:off x="191344" y="188640"/>
          <a:ext cx="115212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27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endParaRPr lang="de-DE" b="1" dirty="0"/>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2</a:t>
            </a:fld>
            <a:endParaRPr lang="de-DE"/>
          </a:p>
        </p:txBody>
      </p:sp>
      <p:sp>
        <p:nvSpPr>
          <p:cNvPr id="2" name="Inhaltsplatzhalter 1"/>
          <p:cNvSpPr>
            <a:spLocks noGrp="1"/>
          </p:cNvSpPr>
          <p:nvPr>
            <p:ph type="body" sz="quarter" idx="13"/>
          </p:nvPr>
        </p:nvSpPr>
        <p:spPr/>
        <p:txBody>
          <a:bodyPr>
            <a:normAutofit fontScale="62500" lnSpcReduction="20000"/>
          </a:bodyPr>
          <a:lstStyle/>
          <a:p>
            <a:pPr marL="457200" indent="-457200">
              <a:buFont typeface="+mj-lt"/>
              <a:buAutoNum type="arabicPeriod"/>
            </a:pPr>
            <a:r>
              <a:rPr lang="de-DE" sz="3200" dirty="0"/>
              <a:t>Wiedereinstieg: </a:t>
            </a:r>
            <a:r>
              <a:rPr lang="de-DE" sz="3200" b="1" dirty="0"/>
              <a:t>Zentrale Aspekte der Kultur der Digitalität</a:t>
            </a:r>
          </a:p>
          <a:p>
            <a:pPr marL="457200" indent="-457200">
              <a:buFont typeface="+mj-lt"/>
              <a:buAutoNum type="arabicPeriod"/>
            </a:pPr>
            <a:r>
              <a:rPr lang="de-DE" sz="3200" b="1" dirty="0"/>
              <a:t>Digitale Textkompetenz (</a:t>
            </a:r>
            <a:r>
              <a:rPr lang="de-DE" sz="3200" b="1" dirty="0" err="1"/>
              <a:t>Frederking</a:t>
            </a:r>
            <a:r>
              <a:rPr lang="de-DE" sz="3200" b="1" dirty="0"/>
              <a:t> &amp; </a:t>
            </a:r>
            <a:r>
              <a:rPr lang="de-DE" sz="3200" b="1" dirty="0" err="1"/>
              <a:t>Krommer</a:t>
            </a:r>
            <a:r>
              <a:rPr lang="de-DE" sz="3200" b="1" dirty="0"/>
              <a:t> 2019) </a:t>
            </a:r>
          </a:p>
          <a:p>
            <a:pPr marL="815966" lvl="2" indent="-457200"/>
            <a:r>
              <a:rPr lang="de-DE" sz="3200" dirty="0"/>
              <a:t>Anwendung/Anknüpfung an Vorbereitung zu heute: Die 10 Dimensionen digitaler Textkompetenz anhand eines digitalen Textes</a:t>
            </a:r>
          </a:p>
          <a:p>
            <a:pPr marL="457200" indent="-457200">
              <a:buFont typeface="+mj-lt"/>
              <a:buAutoNum type="arabicPeriod"/>
            </a:pPr>
            <a:r>
              <a:rPr lang="de-DE" sz="3200" b="1" dirty="0"/>
              <a:t>(Digitale) Textkompetenz in der Oberstufe am Beispiel der Kleinen Hausarbeit im Basiskurs </a:t>
            </a:r>
            <a:r>
              <a:rPr lang="de-DE" sz="3200" b="1" i="1" dirty="0"/>
              <a:t>Methoden des wissenschaftspropädeutischen Schreibens </a:t>
            </a:r>
            <a:r>
              <a:rPr lang="de-DE" sz="3200" b="1" dirty="0"/>
              <a:t>am OS</a:t>
            </a:r>
          </a:p>
          <a:p>
            <a:pPr marL="815966" lvl="2" indent="-457200"/>
            <a:r>
              <a:rPr lang="de-DE" sz="3200" dirty="0"/>
              <a:t>Input: Vorgaben und Anforderungen der Kleinen Hausarbeit</a:t>
            </a:r>
          </a:p>
          <a:p>
            <a:pPr marL="815966" lvl="2" indent="-457200"/>
            <a:r>
              <a:rPr lang="de-DE" sz="3200" dirty="0"/>
              <a:t>Anwendung: Bei der Textrecherche zu berücksichtigende Perspektiven des </a:t>
            </a:r>
            <a:r>
              <a:rPr lang="de-DE" sz="3200" dirty="0" err="1"/>
              <a:t>Dagstuhl</a:t>
            </a:r>
            <a:r>
              <a:rPr lang="de-DE" sz="3200" dirty="0"/>
              <a:t>-Dreiecks </a:t>
            </a:r>
          </a:p>
          <a:p>
            <a:pPr marL="815966" lvl="2" indent="-457200"/>
            <a:r>
              <a:rPr lang="de-DE" sz="3200" dirty="0"/>
              <a:t>Sicherung: Tipps &amp; Kriterien für die Textrecherche für die Kleine Hausarbeit</a:t>
            </a:r>
            <a:endParaRPr lang="de-DE" sz="3200" b="1" dirty="0"/>
          </a:p>
        </p:txBody>
      </p:sp>
    </p:spTree>
    <p:extLst>
      <p:ext uri="{BB962C8B-B14F-4D97-AF65-F5344CB8AC3E}">
        <p14:creationId xmlns:p14="http://schemas.microsoft.com/office/powerpoint/2010/main" val="124358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A8E55-71F4-405A-8F77-501FFFD48BC9}"/>
              </a:ext>
            </a:extLst>
          </p:cNvPr>
          <p:cNvSpPr>
            <a:spLocks noGrp="1"/>
          </p:cNvSpPr>
          <p:nvPr>
            <p:ph type="title"/>
          </p:nvPr>
        </p:nvSpPr>
        <p:spPr>
          <a:xfrm>
            <a:off x="313192" y="1283104"/>
            <a:ext cx="11591924" cy="688899"/>
          </a:xfrm>
        </p:spPr>
        <p:txBody>
          <a:bodyPr/>
          <a:lstStyle/>
          <a:p>
            <a:r>
              <a:rPr lang="de-DE" dirty="0"/>
              <a:t>Leben in der Kultur der Digitalität (Stalder 2016)</a:t>
            </a:r>
          </a:p>
        </p:txBody>
      </p:sp>
      <p:sp>
        <p:nvSpPr>
          <p:cNvPr id="4" name="Foliennummernplatzhalter 3">
            <a:extLst>
              <a:ext uri="{FF2B5EF4-FFF2-40B4-BE49-F238E27FC236}">
                <a16:creationId xmlns:a16="http://schemas.microsoft.com/office/drawing/2014/main" id="{DCAAE547-B0D7-4D17-95B5-B554B3A41526}"/>
              </a:ext>
            </a:extLst>
          </p:cNvPr>
          <p:cNvSpPr>
            <a:spLocks noGrp="1"/>
          </p:cNvSpPr>
          <p:nvPr>
            <p:ph type="sldNum" sz="quarter" idx="12"/>
          </p:nvPr>
        </p:nvSpPr>
        <p:spPr/>
        <p:txBody>
          <a:bodyPr/>
          <a:lstStyle/>
          <a:p>
            <a:fld id="{968FC3C1-8B2E-4CF4-97FE-57A4E19AC873}" type="slidenum">
              <a:rPr lang="de-DE" smtClean="0"/>
              <a:t>3</a:t>
            </a:fld>
            <a:endParaRPr lang="de-DE"/>
          </a:p>
        </p:txBody>
      </p:sp>
      <p:graphicFrame>
        <p:nvGraphicFramePr>
          <p:cNvPr id="7" name="Diagramm 6">
            <a:extLst>
              <a:ext uri="{FF2B5EF4-FFF2-40B4-BE49-F238E27FC236}">
                <a16:creationId xmlns:a16="http://schemas.microsoft.com/office/drawing/2014/main" id="{4DDFEFF5-8A05-420F-9D6D-4A06D35EEF4E}"/>
              </a:ext>
            </a:extLst>
          </p:cNvPr>
          <p:cNvGraphicFramePr/>
          <p:nvPr>
            <p:extLst>
              <p:ext uri="{D42A27DB-BD31-4B8C-83A1-F6EECF244321}">
                <p14:modId xmlns:p14="http://schemas.microsoft.com/office/powerpoint/2010/main" val="3076640366"/>
              </p:ext>
            </p:extLst>
          </p:nvPr>
        </p:nvGraphicFramePr>
        <p:xfrm>
          <a:off x="300040" y="2204864"/>
          <a:ext cx="11591924" cy="4032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58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B63F2-A52B-48C2-871D-148218C9A562}"/>
              </a:ext>
            </a:extLst>
          </p:cNvPr>
          <p:cNvSpPr>
            <a:spLocks noGrp="1"/>
          </p:cNvSpPr>
          <p:nvPr>
            <p:ph type="title"/>
          </p:nvPr>
        </p:nvSpPr>
        <p:spPr>
          <a:xfrm>
            <a:off x="300039" y="1324897"/>
            <a:ext cx="11591924" cy="519927"/>
          </a:xfrm>
        </p:spPr>
        <p:txBody>
          <a:bodyPr/>
          <a:lstStyle/>
          <a:p>
            <a:r>
              <a:rPr lang="de-DE" dirty="0"/>
              <a:t>Digitale Textkompetenz</a:t>
            </a:r>
          </a:p>
        </p:txBody>
      </p:sp>
      <p:sp>
        <p:nvSpPr>
          <p:cNvPr id="4" name="Foliennummernplatzhalter 3">
            <a:extLst>
              <a:ext uri="{FF2B5EF4-FFF2-40B4-BE49-F238E27FC236}">
                <a16:creationId xmlns:a16="http://schemas.microsoft.com/office/drawing/2014/main" id="{26E93732-AD67-4E10-BFF0-0005E885BD71}"/>
              </a:ext>
            </a:extLst>
          </p:cNvPr>
          <p:cNvSpPr>
            <a:spLocks noGrp="1"/>
          </p:cNvSpPr>
          <p:nvPr>
            <p:ph type="sldNum" sz="quarter" idx="12"/>
          </p:nvPr>
        </p:nvSpPr>
        <p:spPr/>
        <p:txBody>
          <a:bodyPr/>
          <a:lstStyle/>
          <a:p>
            <a:fld id="{968FC3C1-8B2E-4CF4-97FE-57A4E19AC873}" type="slidenum">
              <a:rPr lang="de-DE" smtClean="0"/>
              <a:t>4</a:t>
            </a:fld>
            <a:endParaRPr lang="de-DE"/>
          </a:p>
        </p:txBody>
      </p:sp>
      <p:sp>
        <p:nvSpPr>
          <p:cNvPr id="5" name="Textplatzhalter 4">
            <a:extLst>
              <a:ext uri="{FF2B5EF4-FFF2-40B4-BE49-F238E27FC236}">
                <a16:creationId xmlns:a16="http://schemas.microsoft.com/office/drawing/2014/main" id="{B9AF7B4C-7E5D-4E9E-AB25-F6DCA0FD3955}"/>
              </a:ext>
            </a:extLst>
          </p:cNvPr>
          <p:cNvSpPr>
            <a:spLocks noGrp="1"/>
          </p:cNvSpPr>
          <p:nvPr>
            <p:ph type="body" sz="quarter" idx="13"/>
          </p:nvPr>
        </p:nvSpPr>
        <p:spPr>
          <a:xfrm>
            <a:off x="300035" y="4310919"/>
            <a:ext cx="11591925" cy="2160216"/>
          </a:xfrm>
        </p:spPr>
        <p:txBody>
          <a:bodyPr>
            <a:normAutofit fontScale="85000" lnSpcReduction="20000"/>
          </a:bodyPr>
          <a:lstStyle/>
          <a:p>
            <a:pPr marL="0" indent="0" algn="ctr">
              <a:buNone/>
            </a:pPr>
            <a:r>
              <a:rPr lang="de-DE" sz="2800" b="1" dirty="0"/>
              <a:t>Digitale Texte </a:t>
            </a:r>
          </a:p>
          <a:p>
            <a:pPr marL="0" indent="0">
              <a:buNone/>
            </a:pPr>
            <a:r>
              <a:rPr lang="de-DE" dirty="0"/>
              <a:t>„Texte, die unter den Bedingungen der Digitalität generiert werden“ (</a:t>
            </a:r>
            <a:r>
              <a:rPr lang="de-DE" dirty="0" err="1"/>
              <a:t>Frederking</a:t>
            </a:r>
            <a:r>
              <a:rPr lang="de-DE" dirty="0"/>
              <a:t> &amp; </a:t>
            </a:r>
            <a:r>
              <a:rPr lang="de-DE" dirty="0" err="1"/>
              <a:t>Krommer</a:t>
            </a:r>
            <a:r>
              <a:rPr lang="de-DE" dirty="0"/>
              <a:t> 2019: 1), sind doppelt, d.h., auf zwei Ebenen, codiert:</a:t>
            </a:r>
          </a:p>
          <a:p>
            <a:r>
              <a:rPr lang="de-DE" dirty="0"/>
              <a:t>Ebene 1) binär codierter Quelltext, für die algorithmische Verarbeitung durch einen Computer konzipiert</a:t>
            </a:r>
          </a:p>
          <a:p>
            <a:r>
              <a:rPr lang="de-DE" dirty="0"/>
              <a:t>Ebene 2) für menschliche Nutzer*innen sichtbare Text an der Oberfläche eines Interfaces (i.d.R. ein Display), multimodal, </a:t>
            </a:r>
            <a:r>
              <a:rPr lang="de-DE" dirty="0" err="1"/>
              <a:t>symmedial</a:t>
            </a:r>
            <a:r>
              <a:rPr lang="de-DE" dirty="0"/>
              <a:t>, hypermedial, ggf. interaktiv und diskursiv strukturiert</a:t>
            </a:r>
          </a:p>
          <a:p>
            <a:endParaRPr lang="de-DE" dirty="0"/>
          </a:p>
        </p:txBody>
      </p:sp>
      <p:graphicFrame>
        <p:nvGraphicFramePr>
          <p:cNvPr id="6" name="Diagramm 5">
            <a:extLst>
              <a:ext uri="{FF2B5EF4-FFF2-40B4-BE49-F238E27FC236}">
                <a16:creationId xmlns:a16="http://schemas.microsoft.com/office/drawing/2014/main" id="{D26E7884-4F81-4AA4-8716-22A63725E1E2}"/>
              </a:ext>
            </a:extLst>
          </p:cNvPr>
          <p:cNvGraphicFramePr/>
          <p:nvPr>
            <p:extLst>
              <p:ext uri="{D42A27DB-BD31-4B8C-83A1-F6EECF244321}">
                <p14:modId xmlns:p14="http://schemas.microsoft.com/office/powerpoint/2010/main" val="1297652474"/>
              </p:ext>
            </p:extLst>
          </p:nvPr>
        </p:nvGraphicFramePr>
        <p:xfrm>
          <a:off x="300034" y="2547081"/>
          <a:ext cx="11591925" cy="1525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F06A63D5-1A7F-468E-A512-1AA075CE68FA}"/>
              </a:ext>
            </a:extLst>
          </p:cNvPr>
          <p:cNvSpPr txBox="1"/>
          <p:nvPr/>
        </p:nvSpPr>
        <p:spPr>
          <a:xfrm>
            <a:off x="4276427" y="1934342"/>
            <a:ext cx="3639138" cy="523220"/>
          </a:xfrm>
          <a:prstGeom prst="rect">
            <a:avLst/>
          </a:prstGeom>
          <a:noFill/>
        </p:spPr>
        <p:txBody>
          <a:bodyPr wrap="none" rtlCol="0">
            <a:spAutoFit/>
          </a:bodyPr>
          <a:lstStyle/>
          <a:p>
            <a:r>
              <a:rPr lang="de-DE" sz="2800" b="1" dirty="0"/>
              <a:t>Kultur der Digitalität</a:t>
            </a:r>
          </a:p>
        </p:txBody>
      </p:sp>
    </p:spTree>
    <p:extLst>
      <p:ext uri="{BB962C8B-B14F-4D97-AF65-F5344CB8AC3E}">
        <p14:creationId xmlns:p14="http://schemas.microsoft.com/office/powerpoint/2010/main" val="215104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C1460-A816-448F-95F4-1E41F5F5CB4D}"/>
              </a:ext>
            </a:extLst>
          </p:cNvPr>
          <p:cNvSpPr>
            <a:spLocks noGrp="1"/>
          </p:cNvSpPr>
          <p:nvPr>
            <p:ph type="title"/>
          </p:nvPr>
        </p:nvSpPr>
        <p:spPr>
          <a:xfrm>
            <a:off x="300039" y="1324897"/>
            <a:ext cx="11591924" cy="1095991"/>
          </a:xfrm>
        </p:spPr>
        <p:txBody>
          <a:bodyPr/>
          <a:lstStyle/>
          <a:p>
            <a:r>
              <a:rPr lang="de-DE" sz="3600" dirty="0"/>
              <a:t>Die 10 Dimensionen digitaler Textkompetenz an einem Beispiel-Text</a:t>
            </a:r>
            <a:endParaRPr lang="de-DE" dirty="0"/>
          </a:p>
        </p:txBody>
      </p:sp>
      <p:sp>
        <p:nvSpPr>
          <p:cNvPr id="4" name="Foliennummernplatzhalter 3">
            <a:extLst>
              <a:ext uri="{FF2B5EF4-FFF2-40B4-BE49-F238E27FC236}">
                <a16:creationId xmlns:a16="http://schemas.microsoft.com/office/drawing/2014/main" id="{714C0703-9B82-4167-88C3-D844A290E659}"/>
              </a:ext>
            </a:extLst>
          </p:cNvPr>
          <p:cNvSpPr>
            <a:spLocks noGrp="1"/>
          </p:cNvSpPr>
          <p:nvPr>
            <p:ph type="sldNum" sz="quarter" idx="12"/>
          </p:nvPr>
        </p:nvSpPr>
        <p:spPr/>
        <p:txBody>
          <a:bodyPr/>
          <a:lstStyle/>
          <a:p>
            <a:fld id="{968FC3C1-8B2E-4CF4-97FE-57A4E19AC873}" type="slidenum">
              <a:rPr lang="de-DE" smtClean="0"/>
              <a:t>5</a:t>
            </a:fld>
            <a:endParaRPr lang="de-DE"/>
          </a:p>
        </p:txBody>
      </p:sp>
      <p:sp>
        <p:nvSpPr>
          <p:cNvPr id="5" name="Textplatzhalter 4">
            <a:extLst>
              <a:ext uri="{FF2B5EF4-FFF2-40B4-BE49-F238E27FC236}">
                <a16:creationId xmlns:a16="http://schemas.microsoft.com/office/drawing/2014/main" id="{D1A0D579-2EEB-40AE-84C1-2443C2B5DE93}"/>
              </a:ext>
            </a:extLst>
          </p:cNvPr>
          <p:cNvSpPr>
            <a:spLocks noGrp="1"/>
          </p:cNvSpPr>
          <p:nvPr>
            <p:ph type="body" sz="quarter" idx="13"/>
          </p:nvPr>
        </p:nvSpPr>
        <p:spPr>
          <a:xfrm>
            <a:off x="310829" y="2924957"/>
            <a:ext cx="5507930" cy="3024312"/>
          </a:xfrm>
        </p:spPr>
        <p:txBody>
          <a:bodyPr/>
          <a:lstStyle/>
          <a:p>
            <a:pPr marL="0" indent="0">
              <a:lnSpc>
                <a:spcPct val="100000"/>
              </a:lnSpc>
              <a:buNone/>
            </a:pPr>
            <a:r>
              <a:rPr lang="de-DE" sz="2800" i="1" dirty="0"/>
              <a:t>Wo und wie kommt diese Dimension digitaler Textkompetenz beim Umgang mit diesem Text zum Tragen?</a:t>
            </a:r>
            <a:r>
              <a:rPr lang="de-DE" sz="2800" dirty="0"/>
              <a:t> (10‘)</a:t>
            </a:r>
          </a:p>
          <a:p>
            <a:pPr marL="0" indent="0">
              <a:buNone/>
            </a:pPr>
            <a:endParaRPr lang="de-DE" dirty="0"/>
          </a:p>
        </p:txBody>
      </p:sp>
      <p:pic>
        <p:nvPicPr>
          <p:cNvPr id="7" name="Grafik 6">
            <a:extLst>
              <a:ext uri="{FF2B5EF4-FFF2-40B4-BE49-F238E27FC236}">
                <a16:creationId xmlns:a16="http://schemas.microsoft.com/office/drawing/2014/main" id="{A1DDF280-9DF8-4FAC-B6CC-81CC97306B4D}"/>
              </a:ext>
            </a:extLst>
          </p:cNvPr>
          <p:cNvPicPr>
            <a:picLocks noChangeAspect="1"/>
          </p:cNvPicPr>
          <p:nvPr/>
        </p:nvPicPr>
        <p:blipFill>
          <a:blip r:embed="rId3"/>
          <a:stretch>
            <a:fillRect/>
          </a:stretch>
        </p:blipFill>
        <p:spPr>
          <a:xfrm>
            <a:off x="7752184" y="2708920"/>
            <a:ext cx="2564903" cy="2564903"/>
          </a:xfrm>
          <a:prstGeom prst="rect">
            <a:avLst/>
          </a:prstGeom>
        </p:spPr>
      </p:pic>
      <p:sp>
        <p:nvSpPr>
          <p:cNvPr id="3" name="Rechteck 2">
            <a:extLst>
              <a:ext uri="{FF2B5EF4-FFF2-40B4-BE49-F238E27FC236}">
                <a16:creationId xmlns:a16="http://schemas.microsoft.com/office/drawing/2014/main" id="{769E5FC7-9706-4F45-9E9E-1642C0EB92B0}"/>
              </a:ext>
            </a:extLst>
          </p:cNvPr>
          <p:cNvSpPr/>
          <p:nvPr/>
        </p:nvSpPr>
        <p:spPr>
          <a:xfrm>
            <a:off x="7032104" y="5454726"/>
            <a:ext cx="4583832" cy="646331"/>
          </a:xfrm>
          <a:prstGeom prst="rect">
            <a:avLst/>
          </a:prstGeom>
        </p:spPr>
        <p:txBody>
          <a:bodyPr wrap="square">
            <a:spAutoFit/>
          </a:bodyPr>
          <a:lstStyle/>
          <a:p>
            <a:r>
              <a:rPr lang="de-DE" dirty="0"/>
              <a:t>www.tiktok.com/@endlessmomdiary/video/7400021053923151112</a:t>
            </a:r>
          </a:p>
        </p:txBody>
      </p:sp>
    </p:spTree>
    <p:extLst>
      <p:ext uri="{BB962C8B-B14F-4D97-AF65-F5344CB8AC3E}">
        <p14:creationId xmlns:p14="http://schemas.microsoft.com/office/powerpoint/2010/main" val="344168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F398670-04EC-406A-89F0-173BD167A846}"/>
              </a:ext>
            </a:extLst>
          </p:cNvPr>
          <p:cNvSpPr>
            <a:spLocks noGrp="1"/>
          </p:cNvSpPr>
          <p:nvPr>
            <p:ph type="ctrTitle"/>
          </p:nvPr>
        </p:nvSpPr>
        <p:spPr>
          <a:xfrm>
            <a:off x="300037" y="1306513"/>
            <a:ext cx="5291907" cy="1762447"/>
          </a:xfrm>
        </p:spPr>
        <p:txBody>
          <a:bodyPr/>
          <a:lstStyle/>
          <a:p>
            <a:r>
              <a:rPr lang="de-DE" dirty="0"/>
              <a:t>(Digitale) Textkompetenz in der Oberstufe</a:t>
            </a:r>
          </a:p>
        </p:txBody>
      </p:sp>
      <p:sp>
        <p:nvSpPr>
          <p:cNvPr id="7" name="Untertitel 6">
            <a:extLst>
              <a:ext uri="{FF2B5EF4-FFF2-40B4-BE49-F238E27FC236}">
                <a16:creationId xmlns:a16="http://schemas.microsoft.com/office/drawing/2014/main" id="{6474FCD6-A7EB-4B95-BCA9-794C14BCE111}"/>
              </a:ext>
            </a:extLst>
          </p:cNvPr>
          <p:cNvSpPr>
            <a:spLocks noGrp="1"/>
          </p:cNvSpPr>
          <p:nvPr>
            <p:ph type="subTitle" idx="1"/>
          </p:nvPr>
        </p:nvSpPr>
        <p:spPr>
          <a:xfrm>
            <a:off x="300038" y="5208436"/>
            <a:ext cx="5291905" cy="1396536"/>
          </a:xfrm>
        </p:spPr>
        <p:txBody>
          <a:bodyPr/>
          <a:lstStyle/>
          <a:p>
            <a:r>
              <a:rPr lang="de-DE" sz="1600" dirty="0"/>
              <a:t>Die Kleine Hausarbeit im Basiskurs II </a:t>
            </a:r>
            <a:r>
              <a:rPr lang="de-DE" sz="1600" i="1" dirty="0"/>
              <a:t>Methoden des wissenschaftspropädeutischen Schreibens </a:t>
            </a:r>
            <a:r>
              <a:rPr lang="de-DE" sz="1600" dirty="0"/>
              <a:t>am Oberstufen-Kolleg</a:t>
            </a:r>
            <a:endParaRPr lang="de-DE" dirty="0"/>
          </a:p>
        </p:txBody>
      </p:sp>
      <p:sp>
        <p:nvSpPr>
          <p:cNvPr id="4" name="Foliennummernplatzhalter 3">
            <a:extLst>
              <a:ext uri="{FF2B5EF4-FFF2-40B4-BE49-F238E27FC236}">
                <a16:creationId xmlns:a16="http://schemas.microsoft.com/office/drawing/2014/main" id="{F7AAFB5F-F477-4CA0-954A-AEAB70A3A2EE}"/>
              </a:ext>
            </a:extLst>
          </p:cNvPr>
          <p:cNvSpPr>
            <a:spLocks noGrp="1"/>
          </p:cNvSpPr>
          <p:nvPr>
            <p:ph type="sldNum" sz="quarter" idx="4294967295"/>
          </p:nvPr>
        </p:nvSpPr>
        <p:spPr>
          <a:xfrm>
            <a:off x="11833225" y="6470650"/>
            <a:ext cx="358775" cy="204788"/>
          </a:xfrm>
        </p:spPr>
        <p:txBody>
          <a:bodyPr/>
          <a:lstStyle/>
          <a:p>
            <a:fld id="{968FC3C1-8B2E-4CF4-97FE-57A4E19AC873}" type="slidenum">
              <a:rPr lang="de-DE" smtClean="0"/>
              <a:t>6</a:t>
            </a:fld>
            <a:endParaRPr lang="de-DE"/>
          </a:p>
        </p:txBody>
      </p:sp>
      <p:pic>
        <p:nvPicPr>
          <p:cNvPr id="9" name="Bildplatzhalter 6">
            <a:extLst>
              <a:ext uri="{FF2B5EF4-FFF2-40B4-BE49-F238E27FC236}">
                <a16:creationId xmlns:a16="http://schemas.microsoft.com/office/drawing/2014/main" id="{FD1DF67B-A73C-4F6D-9DC1-90852A2337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10" t="19903" r="9452" b="15736"/>
          <a:stretch/>
        </p:blipFill>
        <p:spPr bwMode="auto">
          <a:xfrm>
            <a:off x="5807274" y="1306512"/>
            <a:ext cx="5910396" cy="3778671"/>
          </a:xfrm>
          <a:prstGeom prst="rect">
            <a:avLst/>
          </a:prstGeom>
        </p:spPr>
      </p:pic>
      <p:sp>
        <p:nvSpPr>
          <p:cNvPr id="10" name="Rechteck 9">
            <a:extLst>
              <a:ext uri="{FF2B5EF4-FFF2-40B4-BE49-F238E27FC236}">
                <a16:creationId xmlns:a16="http://schemas.microsoft.com/office/drawing/2014/main" id="{D6FCEF43-1A5D-49BE-AD3B-5BE190D7AD3F}"/>
              </a:ext>
            </a:extLst>
          </p:cNvPr>
          <p:cNvSpPr/>
          <p:nvPr/>
        </p:nvSpPr>
        <p:spPr bwMode="auto">
          <a:xfrm>
            <a:off x="10125567" y="5100714"/>
            <a:ext cx="1592103" cy="215444"/>
          </a:xfrm>
          <a:prstGeom prst="rect">
            <a:avLst/>
          </a:prstGeom>
        </p:spPr>
        <p:txBody>
          <a:bodyPr wrap="none">
            <a:spAutoFit/>
          </a:bodyPr>
          <a:lstStyle/>
          <a:p>
            <a:pPr lvl="0">
              <a:defRPr/>
            </a:pPr>
            <a:r>
              <a:rPr lang="de-DE" sz="800" dirty="0">
                <a:solidFill>
                  <a:prstClr val="black"/>
                </a:solidFill>
              </a:rPr>
              <a:t>(Zeichnung: Lisa-Maria Kaiser)</a:t>
            </a:r>
          </a:p>
        </p:txBody>
      </p:sp>
    </p:spTree>
    <p:extLst>
      <p:ext uri="{BB962C8B-B14F-4D97-AF65-F5344CB8AC3E}">
        <p14:creationId xmlns:p14="http://schemas.microsoft.com/office/powerpoint/2010/main" val="292342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80616-7406-4F8C-B05A-233530137C94}"/>
              </a:ext>
            </a:extLst>
          </p:cNvPr>
          <p:cNvSpPr>
            <a:spLocks noGrp="1"/>
          </p:cNvSpPr>
          <p:nvPr>
            <p:ph type="title"/>
          </p:nvPr>
        </p:nvSpPr>
        <p:spPr>
          <a:xfrm>
            <a:off x="300039" y="1196752"/>
            <a:ext cx="11591924" cy="1368151"/>
          </a:xfrm>
        </p:spPr>
        <p:txBody>
          <a:bodyPr/>
          <a:lstStyle/>
          <a:p>
            <a:r>
              <a:rPr lang="de-DE" sz="3200" dirty="0"/>
              <a:t>Textkompetenz in der Oberstufe: Die Kleine Hausarbeit im Basiskurs II </a:t>
            </a:r>
            <a:r>
              <a:rPr lang="de-DE" sz="3200" i="1" dirty="0"/>
              <a:t>Methoden des wissenschaftspropädeutischen Schreibens </a:t>
            </a:r>
            <a:r>
              <a:rPr lang="de-DE" sz="3200" dirty="0"/>
              <a:t>am OS</a:t>
            </a:r>
          </a:p>
        </p:txBody>
      </p:sp>
      <p:sp>
        <p:nvSpPr>
          <p:cNvPr id="3" name="Inhaltsplatzhalter 2">
            <a:extLst>
              <a:ext uri="{FF2B5EF4-FFF2-40B4-BE49-F238E27FC236}">
                <a16:creationId xmlns:a16="http://schemas.microsoft.com/office/drawing/2014/main" id="{4B2F2E1F-EEB9-46EA-802F-2BA811F4989E}"/>
              </a:ext>
            </a:extLst>
          </p:cNvPr>
          <p:cNvSpPr>
            <a:spLocks noGrp="1"/>
          </p:cNvSpPr>
          <p:nvPr>
            <p:ph idx="1"/>
          </p:nvPr>
        </p:nvSpPr>
        <p:spPr>
          <a:xfrm>
            <a:off x="300038" y="2636912"/>
            <a:ext cx="11591925" cy="3744416"/>
          </a:xfrm>
        </p:spPr>
        <p:txBody>
          <a:bodyPr>
            <a:normAutofit fontScale="92500"/>
          </a:bodyPr>
          <a:lstStyle/>
          <a:p>
            <a:r>
              <a:rPr lang="de-DE" dirty="0"/>
              <a:t>Der Basiskurs II ist an einem </a:t>
            </a:r>
            <a:r>
              <a:rPr lang="de-DE" b="1" dirty="0"/>
              <a:t>Thema</a:t>
            </a:r>
            <a:r>
              <a:rPr lang="de-DE" dirty="0"/>
              <a:t> aufgehängt (z.B. Glück, Heimat &amp; Fremde, Zukunft, Jugend).</a:t>
            </a:r>
          </a:p>
          <a:p>
            <a:r>
              <a:rPr lang="de-DE" dirty="0"/>
              <a:t>Als </a:t>
            </a:r>
            <a:r>
              <a:rPr lang="de-DE" b="1" dirty="0"/>
              <a:t>Produkt/Leistungsnachweis </a:t>
            </a:r>
            <a:r>
              <a:rPr lang="de-DE" dirty="0"/>
              <a:t>verfassen die Kollegiat*innen eine </a:t>
            </a:r>
            <a:r>
              <a:rPr lang="de-DE" i="1" dirty="0"/>
              <a:t>Kleine Hausarbeit</a:t>
            </a:r>
            <a:r>
              <a:rPr lang="de-DE" dirty="0"/>
              <a:t>.</a:t>
            </a:r>
          </a:p>
          <a:p>
            <a:pPr lvl="0"/>
            <a:r>
              <a:rPr lang="de-DE" dirty="0"/>
              <a:t>Die zentrale Leistung bei der Kleinen Hausarbeit besteht darin, aus einer Auswahl von drei Texten „nach bestimmten Regeln einen eigenen anzufertigen“ (</a:t>
            </a:r>
            <a:r>
              <a:rPr lang="de-DE" dirty="0" err="1"/>
              <a:t>Hackenbroch</a:t>
            </a:r>
            <a:r>
              <a:rPr lang="de-DE" dirty="0"/>
              <a:t>-Krafft et al. 1999: 173) </a:t>
            </a:r>
            <a:br>
              <a:rPr lang="de-DE" dirty="0"/>
            </a:br>
            <a:r>
              <a:rPr lang="de-DE" dirty="0">
                <a:sym typeface="Wingdings" panose="05000000000000000000" pitchFamily="2" charset="2"/>
              </a:rPr>
              <a:t></a:t>
            </a:r>
            <a:r>
              <a:rPr lang="de-DE" dirty="0"/>
              <a:t> </a:t>
            </a:r>
            <a:r>
              <a:rPr lang="de-DE" b="1" dirty="0"/>
              <a:t>Textsynthese</a:t>
            </a:r>
            <a:r>
              <a:rPr lang="de-DE" dirty="0"/>
              <a:t> als „Basisqualifikation“ wissenschaftlichen Schreibens (Schüler &amp; Lehnen 2014:. 225).</a:t>
            </a:r>
          </a:p>
          <a:p>
            <a:pPr lvl="0"/>
            <a:r>
              <a:rPr lang="de-DE" dirty="0"/>
              <a:t>Das Ausgangsmaterial ist auf drei Texte reduziert und z. T. vorgegeben (meist zwei Texte, einen weiteren Text müssen die Kollegiat*innen selbst recherchieren), damit sich </a:t>
            </a:r>
            <a:r>
              <a:rPr lang="de-DE" b="1" dirty="0"/>
              <a:t>auf Methodisches </a:t>
            </a:r>
            <a:r>
              <a:rPr lang="de-DE" dirty="0"/>
              <a:t>und die </a:t>
            </a:r>
            <a:r>
              <a:rPr lang="de-DE" b="1" dirty="0"/>
              <a:t>Reflexion des Schreibprozesses </a:t>
            </a:r>
            <a:r>
              <a:rPr lang="de-DE" dirty="0"/>
              <a:t>konzentriert</a:t>
            </a:r>
            <a:r>
              <a:rPr lang="de-DE" b="1" dirty="0"/>
              <a:t> </a:t>
            </a:r>
            <a:r>
              <a:rPr lang="de-DE" dirty="0"/>
              <a:t>werden kann.</a:t>
            </a:r>
          </a:p>
          <a:p>
            <a:endParaRPr lang="de-DE" dirty="0"/>
          </a:p>
        </p:txBody>
      </p:sp>
      <p:sp>
        <p:nvSpPr>
          <p:cNvPr id="5" name="Foliennummernplatzhalter 4">
            <a:extLst>
              <a:ext uri="{FF2B5EF4-FFF2-40B4-BE49-F238E27FC236}">
                <a16:creationId xmlns:a16="http://schemas.microsoft.com/office/drawing/2014/main" id="{0769310B-C8ED-4FC2-8326-56D7801323A6}"/>
              </a:ext>
            </a:extLst>
          </p:cNvPr>
          <p:cNvSpPr>
            <a:spLocks noGrp="1"/>
          </p:cNvSpPr>
          <p:nvPr>
            <p:ph type="sldNum" sz="quarter" idx="12"/>
          </p:nvPr>
        </p:nvSpPr>
        <p:spPr/>
        <p:txBody>
          <a:bodyPr/>
          <a:lstStyle/>
          <a:p>
            <a:fld id="{968FC3C1-8B2E-4CF4-97FE-57A4E19AC873}" type="slidenum">
              <a:rPr lang="de-DE" smtClean="0"/>
              <a:t>7</a:t>
            </a:fld>
            <a:endParaRPr lang="de-DE"/>
          </a:p>
        </p:txBody>
      </p:sp>
    </p:spTree>
    <p:extLst>
      <p:ext uri="{BB962C8B-B14F-4D97-AF65-F5344CB8AC3E}">
        <p14:creationId xmlns:p14="http://schemas.microsoft.com/office/powerpoint/2010/main" val="168940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F33D6-D582-4AEA-8B8E-8DB221EF8AA8}"/>
              </a:ext>
            </a:extLst>
          </p:cNvPr>
          <p:cNvSpPr>
            <a:spLocks noGrp="1"/>
          </p:cNvSpPr>
          <p:nvPr>
            <p:ph type="title"/>
          </p:nvPr>
        </p:nvSpPr>
        <p:spPr/>
        <p:txBody>
          <a:bodyPr/>
          <a:lstStyle/>
          <a:p>
            <a:r>
              <a:rPr lang="de-DE" dirty="0"/>
              <a:t>Das didaktische Konzept der Basiskurse</a:t>
            </a:r>
          </a:p>
        </p:txBody>
      </p:sp>
      <p:sp>
        <p:nvSpPr>
          <p:cNvPr id="5" name="Foliennummernplatzhalter 4">
            <a:extLst>
              <a:ext uri="{FF2B5EF4-FFF2-40B4-BE49-F238E27FC236}">
                <a16:creationId xmlns:a16="http://schemas.microsoft.com/office/drawing/2014/main" id="{35F87BB0-8B8E-4010-A8C0-9574D6FFCC2F}"/>
              </a:ext>
            </a:extLst>
          </p:cNvPr>
          <p:cNvSpPr>
            <a:spLocks noGrp="1"/>
          </p:cNvSpPr>
          <p:nvPr>
            <p:ph type="sldNum" sz="quarter" idx="12"/>
          </p:nvPr>
        </p:nvSpPr>
        <p:spPr/>
        <p:txBody>
          <a:bodyPr/>
          <a:lstStyle/>
          <a:p>
            <a:fld id="{968FC3C1-8B2E-4CF4-97FE-57A4E19AC873}" type="slidenum">
              <a:rPr lang="de-DE" smtClean="0"/>
              <a:t>8</a:t>
            </a:fld>
            <a:endParaRPr lang="de-DE"/>
          </a:p>
        </p:txBody>
      </p:sp>
      <p:pic>
        <p:nvPicPr>
          <p:cNvPr id="7" name="Grafik 6">
            <a:extLst>
              <a:ext uri="{FF2B5EF4-FFF2-40B4-BE49-F238E27FC236}">
                <a16:creationId xmlns:a16="http://schemas.microsoft.com/office/drawing/2014/main" id="{7E2019B1-F9D8-4675-A17E-49F9FBBA4A9B}"/>
              </a:ext>
            </a:extLst>
          </p:cNvPr>
          <p:cNvPicPr>
            <a:picLocks noChangeAspect="1"/>
          </p:cNvPicPr>
          <p:nvPr/>
        </p:nvPicPr>
        <p:blipFill>
          <a:blip r:embed="rId3"/>
          <a:stretch>
            <a:fillRect/>
          </a:stretch>
        </p:blipFill>
        <p:spPr>
          <a:xfrm>
            <a:off x="2501491" y="2132856"/>
            <a:ext cx="7189018" cy="3965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428F4D0C-21C2-4977-B62A-166C1468A1A0}"/>
              </a:ext>
            </a:extLst>
          </p:cNvPr>
          <p:cNvSpPr txBox="1"/>
          <p:nvPr/>
        </p:nvSpPr>
        <p:spPr>
          <a:xfrm>
            <a:off x="7545370" y="6217418"/>
            <a:ext cx="2145139" cy="246221"/>
          </a:xfrm>
          <a:prstGeom prst="rect">
            <a:avLst/>
          </a:prstGeom>
          <a:noFill/>
        </p:spPr>
        <p:txBody>
          <a:bodyPr wrap="none" rtlCol="0">
            <a:spAutoFit/>
          </a:bodyPr>
          <a:lstStyle/>
          <a:p>
            <a:r>
              <a:rPr lang="de-DE" sz="1000" dirty="0"/>
              <a:t>(Grafik erstellt von Karin Volkwein)</a:t>
            </a:r>
          </a:p>
        </p:txBody>
      </p:sp>
      <p:sp>
        <p:nvSpPr>
          <p:cNvPr id="9" name="Textfeld 8">
            <a:extLst>
              <a:ext uri="{FF2B5EF4-FFF2-40B4-BE49-F238E27FC236}">
                <a16:creationId xmlns:a16="http://schemas.microsoft.com/office/drawing/2014/main" id="{51F242D0-BA55-4080-99D4-0613EFB1D56F}"/>
              </a:ext>
            </a:extLst>
          </p:cNvPr>
          <p:cNvSpPr txBox="1"/>
          <p:nvPr/>
        </p:nvSpPr>
        <p:spPr>
          <a:xfrm>
            <a:off x="407368" y="3653942"/>
            <a:ext cx="1877437" cy="923330"/>
          </a:xfrm>
          <a:prstGeom prst="rect">
            <a:avLst/>
          </a:prstGeom>
          <a:noFill/>
        </p:spPr>
        <p:txBody>
          <a:bodyPr wrap="square" rtlCol="0">
            <a:spAutoFit/>
          </a:bodyPr>
          <a:lstStyle/>
          <a:p>
            <a:pPr algn="ctr"/>
            <a:r>
              <a:rPr lang="de-DE" dirty="0">
                <a:solidFill>
                  <a:srgbClr val="006600"/>
                </a:solidFill>
              </a:rPr>
              <a:t>Lesekompetenz</a:t>
            </a:r>
            <a:r>
              <a:rPr lang="de-DE" dirty="0"/>
              <a:t> </a:t>
            </a:r>
          </a:p>
          <a:p>
            <a:pPr algn="ctr"/>
            <a:r>
              <a:rPr lang="de-DE" dirty="0"/>
              <a:t>=</a:t>
            </a:r>
          </a:p>
          <a:p>
            <a:pPr algn="ctr"/>
            <a:r>
              <a:rPr lang="de-DE" dirty="0"/>
              <a:t>Rezeption</a:t>
            </a:r>
          </a:p>
        </p:txBody>
      </p:sp>
      <p:sp>
        <p:nvSpPr>
          <p:cNvPr id="10" name="Textfeld 9">
            <a:extLst>
              <a:ext uri="{FF2B5EF4-FFF2-40B4-BE49-F238E27FC236}">
                <a16:creationId xmlns:a16="http://schemas.microsoft.com/office/drawing/2014/main" id="{55A7A5BB-F592-4669-A167-30390399D784}"/>
              </a:ext>
            </a:extLst>
          </p:cNvPr>
          <p:cNvSpPr txBox="1"/>
          <p:nvPr/>
        </p:nvSpPr>
        <p:spPr>
          <a:xfrm>
            <a:off x="9907195" y="3653942"/>
            <a:ext cx="2093461" cy="923330"/>
          </a:xfrm>
          <a:prstGeom prst="rect">
            <a:avLst/>
          </a:prstGeom>
          <a:noFill/>
        </p:spPr>
        <p:txBody>
          <a:bodyPr wrap="square" rtlCol="0">
            <a:spAutoFit/>
          </a:bodyPr>
          <a:lstStyle/>
          <a:p>
            <a:pPr algn="ctr"/>
            <a:r>
              <a:rPr lang="de-DE" dirty="0">
                <a:solidFill>
                  <a:srgbClr val="006600"/>
                </a:solidFill>
              </a:rPr>
              <a:t>Schreibkompetenz </a:t>
            </a:r>
          </a:p>
          <a:p>
            <a:pPr algn="ctr"/>
            <a:r>
              <a:rPr lang="de-DE" dirty="0"/>
              <a:t>=</a:t>
            </a:r>
          </a:p>
          <a:p>
            <a:pPr algn="ctr"/>
            <a:r>
              <a:rPr lang="de-DE" dirty="0"/>
              <a:t>Produktion</a:t>
            </a:r>
          </a:p>
        </p:txBody>
      </p:sp>
      <p:sp>
        <p:nvSpPr>
          <p:cNvPr id="11" name="Ellipse 10">
            <a:extLst>
              <a:ext uri="{FF2B5EF4-FFF2-40B4-BE49-F238E27FC236}">
                <a16:creationId xmlns:a16="http://schemas.microsoft.com/office/drawing/2014/main" id="{41237188-29AA-469D-B685-9C34861390DC}"/>
              </a:ext>
            </a:extLst>
          </p:cNvPr>
          <p:cNvSpPr/>
          <p:nvPr/>
        </p:nvSpPr>
        <p:spPr>
          <a:xfrm>
            <a:off x="93810" y="3468539"/>
            <a:ext cx="2504552" cy="1296144"/>
          </a:xfrm>
          <a:prstGeom prst="ellipse">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6798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5563A-BA09-496A-A605-97CE0C190964}"/>
              </a:ext>
            </a:extLst>
          </p:cNvPr>
          <p:cNvSpPr>
            <a:spLocks noGrp="1"/>
          </p:cNvSpPr>
          <p:nvPr>
            <p:ph type="title"/>
          </p:nvPr>
        </p:nvSpPr>
        <p:spPr>
          <a:xfrm>
            <a:off x="300038" y="1324897"/>
            <a:ext cx="11700617" cy="663943"/>
          </a:xfrm>
        </p:spPr>
        <p:txBody>
          <a:bodyPr/>
          <a:lstStyle/>
          <a:p>
            <a:r>
              <a:rPr lang="de-DE" sz="3600" dirty="0"/>
              <a:t>Rezeption als eine Dimension von Textkompetenz</a:t>
            </a:r>
          </a:p>
        </p:txBody>
      </p:sp>
      <p:sp>
        <p:nvSpPr>
          <p:cNvPr id="3" name="Inhaltsplatzhalter 2">
            <a:extLst>
              <a:ext uri="{FF2B5EF4-FFF2-40B4-BE49-F238E27FC236}">
                <a16:creationId xmlns:a16="http://schemas.microsoft.com/office/drawing/2014/main" id="{42155F58-379E-4AA3-A78E-B57C1B4E03AB}"/>
              </a:ext>
            </a:extLst>
          </p:cNvPr>
          <p:cNvSpPr>
            <a:spLocks noGrp="1"/>
          </p:cNvSpPr>
          <p:nvPr>
            <p:ph idx="1"/>
          </p:nvPr>
        </p:nvSpPr>
        <p:spPr>
          <a:xfrm>
            <a:off x="300039" y="2492896"/>
            <a:ext cx="5363914" cy="3744392"/>
          </a:xfrm>
        </p:spPr>
        <p:txBody>
          <a:bodyPr/>
          <a:lstStyle/>
          <a:p>
            <a:pPr marL="0" indent="0">
              <a:lnSpc>
                <a:spcPct val="100000"/>
              </a:lnSpc>
              <a:buNone/>
            </a:pPr>
            <a:r>
              <a:rPr lang="de-DE" sz="2800" i="1" dirty="0"/>
              <a:t>Wird diese Dimension (digitaler) Textkompetenz zur Auswahl des dritten Textes für die Kleine Hausarbeit benötigt? </a:t>
            </a:r>
            <a:br>
              <a:rPr lang="de-DE" sz="2800" i="1" dirty="0"/>
            </a:br>
            <a:r>
              <a:rPr lang="de-DE" sz="2800" i="1" dirty="0"/>
              <a:t>Inwiefern? </a:t>
            </a:r>
            <a:r>
              <a:rPr lang="de-DE" sz="2800" dirty="0"/>
              <a:t>(05‘)</a:t>
            </a:r>
          </a:p>
        </p:txBody>
      </p:sp>
      <p:sp>
        <p:nvSpPr>
          <p:cNvPr id="5" name="Foliennummernplatzhalter 4">
            <a:extLst>
              <a:ext uri="{FF2B5EF4-FFF2-40B4-BE49-F238E27FC236}">
                <a16:creationId xmlns:a16="http://schemas.microsoft.com/office/drawing/2014/main" id="{FFD5CC49-2D49-461A-BB8B-25A78AFBA7BE}"/>
              </a:ext>
            </a:extLst>
          </p:cNvPr>
          <p:cNvSpPr>
            <a:spLocks noGrp="1"/>
          </p:cNvSpPr>
          <p:nvPr>
            <p:ph type="sldNum" sz="quarter" idx="12"/>
          </p:nvPr>
        </p:nvSpPr>
        <p:spPr/>
        <p:txBody>
          <a:bodyPr/>
          <a:lstStyle/>
          <a:p>
            <a:fld id="{968FC3C1-8B2E-4CF4-97FE-57A4E19AC873}" type="slidenum">
              <a:rPr lang="de-DE" smtClean="0"/>
              <a:t>9</a:t>
            </a:fld>
            <a:endParaRPr lang="de-DE"/>
          </a:p>
        </p:txBody>
      </p:sp>
      <p:graphicFrame>
        <p:nvGraphicFramePr>
          <p:cNvPr id="9" name="Diagramm 8">
            <a:extLst>
              <a:ext uri="{FF2B5EF4-FFF2-40B4-BE49-F238E27FC236}">
                <a16:creationId xmlns:a16="http://schemas.microsoft.com/office/drawing/2014/main" id="{CF9FE1A2-CEA3-4CEC-B164-39A79C2CEA55}"/>
              </a:ext>
            </a:extLst>
          </p:cNvPr>
          <p:cNvGraphicFramePr/>
          <p:nvPr>
            <p:extLst>
              <p:ext uri="{D42A27DB-BD31-4B8C-83A1-F6EECF244321}">
                <p14:modId xmlns:p14="http://schemas.microsoft.com/office/powerpoint/2010/main" val="1798281815"/>
              </p:ext>
            </p:extLst>
          </p:nvPr>
        </p:nvGraphicFramePr>
        <p:xfrm>
          <a:off x="5519936" y="2132856"/>
          <a:ext cx="6192688" cy="4543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083716"/>
      </p:ext>
    </p:extLst>
  </p:cSld>
  <p:clrMapOvr>
    <a:masterClrMapping/>
  </p:clrMapOvr>
</p:sld>
</file>

<file path=ppt/theme/theme1.xml><?xml version="1.0" encoding="utf-8"?>
<a:theme xmlns:a="http://schemas.openxmlformats.org/drawingml/2006/main" name="Larissa">
  <a:themeElements>
    <a:clrScheme name="Benutzerdefiniert 125">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BFD02F"/>
    </a:custClr>
    <a:custClr name="Technische Fakultät">
      <a:srgbClr val="6C8AA8"/>
    </a:custClr>
    <a:custClr name="Fakultät für Wirtschaftswissenschaften">
      <a:srgbClr val="74799B"/>
    </a:custClr>
    <a:custClr name="Grün Print">
      <a:srgbClr val="008965"/>
    </a:custClr>
    <a:custClr name="Grün Digital">
      <a:srgbClr val="14F5B4"/>
    </a:custClr>
  </a:custClrLst>
  <a:extLst>
    <a:ext uri="{05A4C25C-085E-4340-85A3-A5531E510DB2}">
      <thm15:themeFamily xmlns:thm15="http://schemas.microsoft.com/office/thememl/2012/main" name="UBF_PowerPoint_de_Linguistik-Literatur" id="{6466D005-DF60-49F7-9397-FC8AB5B829C3}" vid="{92838F07-F443-492F-B990-2A5DCC026710}"/>
    </a:ext>
  </a:extLst>
</a:theme>
</file>

<file path=ppt/theme/theme2.xml><?xml version="1.0" encoding="utf-8"?>
<a:theme xmlns:a="http://schemas.openxmlformats.org/drawingml/2006/main" name="1_Larissa">
  <a:themeElements>
    <a:clrScheme name="Benutzerdefiniert 125">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BFD02F"/>
    </a:custClr>
    <a:custClr name="Technische Fakultät">
      <a:srgbClr val="6C8AA8"/>
    </a:custClr>
    <a:custClr name="Fakultät für Wirtschaftswissenschaften">
      <a:srgbClr val="74799B"/>
    </a:custClr>
    <a:custClr name="Grün Print">
      <a:srgbClr val="008965"/>
    </a:custClr>
    <a:custClr name="Grün Digital">
      <a:srgbClr val="14F5B4"/>
    </a:custClr>
  </a:custClrLst>
  <a:extLst>
    <a:ext uri="{05A4C25C-085E-4340-85A3-A5531E510DB2}">
      <thm15:themeFamily xmlns:thm15="http://schemas.microsoft.com/office/thememl/2012/main" name="UBF_PowerPoint_de_Erziehung" id="{66D6BD2E-2FCF-41A1-A4BF-D78BD625C329}" vid="{960B9F99-E0F8-4AED-B048-7B1AD95033D7}"/>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UBF_PowerPoint_de_Linguistik-Literatur</Template>
  <TotalTime>0</TotalTime>
  <Words>1425</Words>
  <Application>Microsoft Office PowerPoint</Application>
  <PresentationFormat>Breitbild</PresentationFormat>
  <Paragraphs>139</Paragraphs>
  <Slides>14</Slides>
  <Notes>11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14</vt:i4>
      </vt:variant>
    </vt:vector>
  </HeadingPairs>
  <TitlesOfParts>
    <vt:vector size="19" baseType="lpstr">
      <vt:lpstr>Arial</vt:lpstr>
      <vt:lpstr>Calibri</vt:lpstr>
      <vt:lpstr>Wingdings</vt:lpstr>
      <vt:lpstr>Larissa</vt:lpstr>
      <vt:lpstr>1_Larissa</vt:lpstr>
      <vt:lpstr>Textkompetenz in der Kultur der Digitalität I: Textrezeption</vt:lpstr>
      <vt:lpstr>Agenda</vt:lpstr>
      <vt:lpstr>Leben in der Kultur der Digitalität (Stalder 2016)</vt:lpstr>
      <vt:lpstr>Digitale Textkompetenz</vt:lpstr>
      <vt:lpstr>Die 10 Dimensionen digitaler Textkompetenz an einem Beispiel-Text</vt:lpstr>
      <vt:lpstr>(Digitale) Textkompetenz in der Oberstufe</vt:lpstr>
      <vt:lpstr>Textkompetenz in der Oberstufe: Die Kleine Hausarbeit im Basiskurs II Methoden des wissenschaftspropädeutischen Schreibens am OS</vt:lpstr>
      <vt:lpstr>Das didaktische Konzept der Basiskurse</vt:lpstr>
      <vt:lpstr>Rezeption als eine Dimension von Textkompetenz</vt:lpstr>
      <vt:lpstr>Das Dagstuhl-Dreieck – angewandt auf die Auswahl eines Textes für die Kleine Hausarbeit</vt:lpstr>
      <vt:lpstr>Kompetenzen der Textrezeption für die Kleine Hausarbeit  Didaktisierung</vt:lpstr>
      <vt:lpstr>Nächste Sitzung:  Textkompetenz in der Kultur der Digitalität II: Textproduktion</vt:lpstr>
      <vt:lpstr>Quellen &amp; weiterführende Literatur</vt:lpstr>
      <vt:lpstr>PowerPoint-Präsentation</vt:lpstr>
    </vt:vector>
  </TitlesOfParts>
  <Company>Universität Bielefeld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der  Präsentation</dc:title>
  <dc:creator>Anne Wernicke</dc:creator>
  <cp:lastModifiedBy>Wernicke, Anne</cp:lastModifiedBy>
  <cp:revision>569</cp:revision>
  <cp:lastPrinted>2025-04-25T13:36:03Z</cp:lastPrinted>
  <dcterms:created xsi:type="dcterms:W3CDTF">2022-11-18T11:35:57Z</dcterms:created>
  <dcterms:modified xsi:type="dcterms:W3CDTF">2025-08-13T16:01:12Z</dcterms:modified>
</cp:coreProperties>
</file>