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6" r:id="rId2"/>
  </p:sldMasterIdLst>
  <p:notesMasterIdLst>
    <p:notesMasterId r:id="rId15"/>
  </p:notesMasterIdLst>
  <p:sldIdLst>
    <p:sldId id="285" r:id="rId3"/>
    <p:sldId id="291" r:id="rId4"/>
    <p:sldId id="259" r:id="rId5"/>
    <p:sldId id="300" r:id="rId6"/>
    <p:sldId id="301" r:id="rId7"/>
    <p:sldId id="302" r:id="rId8"/>
    <p:sldId id="292" r:id="rId9"/>
    <p:sldId id="298" r:id="rId10"/>
    <p:sldId id="297" r:id="rId11"/>
    <p:sldId id="305" r:id="rId12"/>
    <p:sldId id="304" r:id="rId13"/>
    <p:sldId id="277"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78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3949" autoAdjust="0"/>
  </p:normalViewPr>
  <p:slideViewPr>
    <p:cSldViewPr showGuides="1">
      <p:cViewPr varScale="1">
        <p:scale>
          <a:sx n="96" d="100"/>
          <a:sy n="96" d="100"/>
        </p:scale>
        <p:origin x="1092" y="78"/>
      </p:cViewPr>
      <p:guideLst>
        <p:guide orient="horz" pos="2160"/>
        <p:guide pos="3840"/>
      </p:guideLst>
    </p:cSldViewPr>
  </p:slideViewPr>
  <p:notesTextViewPr>
    <p:cViewPr>
      <p:scale>
        <a:sx n="1" d="1"/>
        <a:sy n="1" d="1"/>
      </p:scale>
      <p:origin x="0" y="0"/>
    </p:cViewPr>
  </p:notesTextViewPr>
  <p:sorterViewPr>
    <p:cViewPr>
      <p:scale>
        <a:sx n="100" d="100"/>
        <a:sy n="100" d="100"/>
      </p:scale>
      <p:origin x="0" y="-20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8E6594-99D7-42EA-8339-7A22EEF1B362}" type="doc">
      <dgm:prSet loTypeId="urn:microsoft.com/office/officeart/2005/8/layout/chevron1" loCatId="process" qsTypeId="urn:microsoft.com/office/officeart/2005/8/quickstyle/simple1" qsCatId="simple" csTypeId="urn:microsoft.com/office/officeart/2005/8/colors/accent1_2" csCatId="accent1" phldr="1"/>
      <dgm:spPr/>
    </dgm:pt>
    <dgm:pt modelId="{060FE91E-0D28-400B-B8A9-71ADA75F4220}">
      <dgm:prSet phldrT="[Text]"/>
      <dgm:spPr>
        <a:solidFill>
          <a:schemeClr val="accent4">
            <a:lumMod val="50000"/>
          </a:schemeClr>
        </a:solidFill>
      </dgm:spPr>
      <dgm:t>
        <a:bodyPr/>
        <a:lstStyle/>
        <a:p>
          <a:r>
            <a:rPr lang="de-DE" dirty="0"/>
            <a:t>1975</a:t>
          </a:r>
        </a:p>
      </dgm:t>
    </dgm:pt>
    <dgm:pt modelId="{7B2011F4-C101-427D-A371-5F6FDFF75EBB}" type="parTrans" cxnId="{D7779E28-976D-476C-9F66-30F8E1B09CEC}">
      <dgm:prSet/>
      <dgm:spPr/>
      <dgm:t>
        <a:bodyPr/>
        <a:lstStyle/>
        <a:p>
          <a:endParaRPr lang="de-DE"/>
        </a:p>
      </dgm:t>
    </dgm:pt>
    <dgm:pt modelId="{F01C9402-C16B-480A-9571-B2445F0C5AF5}" type="sibTrans" cxnId="{D7779E28-976D-476C-9F66-30F8E1B09CEC}">
      <dgm:prSet/>
      <dgm:spPr/>
      <dgm:t>
        <a:bodyPr/>
        <a:lstStyle/>
        <a:p>
          <a:endParaRPr lang="de-DE"/>
        </a:p>
      </dgm:t>
    </dgm:pt>
    <dgm:pt modelId="{56C94384-9A66-4923-AA88-14E0706E16CF}">
      <dgm:prSet phldrT="[Text]"/>
      <dgm:spPr>
        <a:solidFill>
          <a:schemeClr val="accent4">
            <a:lumMod val="75000"/>
          </a:schemeClr>
        </a:solidFill>
      </dgm:spPr>
      <dgm:t>
        <a:bodyPr/>
        <a:lstStyle/>
        <a:p>
          <a:r>
            <a:rPr lang="de-DE" dirty="0"/>
            <a:t>1995</a:t>
          </a:r>
        </a:p>
      </dgm:t>
    </dgm:pt>
    <dgm:pt modelId="{AF723A34-2774-457D-B66E-8A9E4B53677D}" type="parTrans" cxnId="{07681F18-BA26-4D3C-BB0E-F4B0427EE33F}">
      <dgm:prSet/>
      <dgm:spPr/>
      <dgm:t>
        <a:bodyPr/>
        <a:lstStyle/>
        <a:p>
          <a:endParaRPr lang="de-DE"/>
        </a:p>
      </dgm:t>
    </dgm:pt>
    <dgm:pt modelId="{EE1F9B04-33C7-4F4E-A800-EE472A737FBC}" type="sibTrans" cxnId="{07681F18-BA26-4D3C-BB0E-F4B0427EE33F}">
      <dgm:prSet/>
      <dgm:spPr/>
      <dgm:t>
        <a:bodyPr/>
        <a:lstStyle/>
        <a:p>
          <a:endParaRPr lang="de-DE"/>
        </a:p>
      </dgm:t>
    </dgm:pt>
    <dgm:pt modelId="{D6E47411-46AA-4E4A-81E9-A6020BB33F62}">
      <dgm:prSet phldrT="[Text]"/>
      <dgm:spPr>
        <a:solidFill>
          <a:schemeClr val="accent4">
            <a:lumMod val="60000"/>
            <a:lumOff val="40000"/>
          </a:schemeClr>
        </a:solidFill>
      </dgm:spPr>
      <dgm:t>
        <a:bodyPr/>
        <a:lstStyle/>
        <a:p>
          <a:r>
            <a:rPr lang="de-DE" dirty="0">
              <a:solidFill>
                <a:schemeClr val="tx1"/>
              </a:solidFill>
            </a:rPr>
            <a:t>2005</a:t>
          </a:r>
        </a:p>
      </dgm:t>
    </dgm:pt>
    <dgm:pt modelId="{0313597C-02F3-421B-8425-D6EEEF4B444B}" type="parTrans" cxnId="{2F651B58-2E5F-48B8-ACB5-2870EEB9E8FD}">
      <dgm:prSet/>
      <dgm:spPr/>
      <dgm:t>
        <a:bodyPr/>
        <a:lstStyle/>
        <a:p>
          <a:endParaRPr lang="de-DE"/>
        </a:p>
      </dgm:t>
    </dgm:pt>
    <dgm:pt modelId="{63E974E5-E0BA-466A-8C65-615DDFA9B353}" type="sibTrans" cxnId="{2F651B58-2E5F-48B8-ACB5-2870EEB9E8FD}">
      <dgm:prSet/>
      <dgm:spPr/>
      <dgm:t>
        <a:bodyPr/>
        <a:lstStyle/>
        <a:p>
          <a:endParaRPr lang="de-DE"/>
        </a:p>
      </dgm:t>
    </dgm:pt>
    <dgm:pt modelId="{85D48DFD-067C-4536-AD06-8A6409EF71DA}">
      <dgm:prSet phldrT="[Text]"/>
      <dgm:spPr>
        <a:solidFill>
          <a:schemeClr val="accent4">
            <a:lumMod val="40000"/>
            <a:lumOff val="60000"/>
          </a:schemeClr>
        </a:solidFill>
      </dgm:spPr>
      <dgm:t>
        <a:bodyPr/>
        <a:lstStyle/>
        <a:p>
          <a:r>
            <a:rPr lang="de-DE" dirty="0">
              <a:solidFill>
                <a:schemeClr val="tx1"/>
              </a:solidFill>
            </a:rPr>
            <a:t>2015</a:t>
          </a:r>
        </a:p>
      </dgm:t>
    </dgm:pt>
    <dgm:pt modelId="{83EEF822-D2D2-483C-9FE5-3D03182B7D31}" type="parTrans" cxnId="{0AA72EFF-1452-4BC9-89A1-BD92A0951F84}">
      <dgm:prSet/>
      <dgm:spPr/>
      <dgm:t>
        <a:bodyPr/>
        <a:lstStyle/>
        <a:p>
          <a:endParaRPr lang="de-DE"/>
        </a:p>
      </dgm:t>
    </dgm:pt>
    <dgm:pt modelId="{8BFD52B2-2129-4D05-A4AA-0019AD5B04B8}" type="sibTrans" cxnId="{0AA72EFF-1452-4BC9-89A1-BD92A0951F84}">
      <dgm:prSet/>
      <dgm:spPr/>
      <dgm:t>
        <a:bodyPr/>
        <a:lstStyle/>
        <a:p>
          <a:endParaRPr lang="de-DE"/>
        </a:p>
      </dgm:t>
    </dgm:pt>
    <dgm:pt modelId="{7FE51FF6-286C-498C-9E7D-9FE61F4A7A24}">
      <dgm:prSet phldrT="[Text]"/>
      <dgm:spPr>
        <a:solidFill>
          <a:schemeClr val="accent4">
            <a:lumMod val="20000"/>
            <a:lumOff val="80000"/>
          </a:schemeClr>
        </a:solidFill>
      </dgm:spPr>
      <dgm:t>
        <a:bodyPr/>
        <a:lstStyle/>
        <a:p>
          <a:r>
            <a:rPr lang="de-DE" dirty="0">
              <a:solidFill>
                <a:schemeClr val="tx1"/>
              </a:solidFill>
            </a:rPr>
            <a:t>2025</a:t>
          </a:r>
        </a:p>
      </dgm:t>
    </dgm:pt>
    <dgm:pt modelId="{8451155D-0A2D-461B-98E0-D75D44D28D7C}" type="parTrans" cxnId="{59A6A526-494A-4219-883A-2A9832117449}">
      <dgm:prSet/>
      <dgm:spPr/>
      <dgm:t>
        <a:bodyPr/>
        <a:lstStyle/>
        <a:p>
          <a:endParaRPr lang="de-DE"/>
        </a:p>
      </dgm:t>
    </dgm:pt>
    <dgm:pt modelId="{23E0D85A-62CF-4CBB-BEBD-EF2E1011AB44}" type="sibTrans" cxnId="{59A6A526-494A-4219-883A-2A9832117449}">
      <dgm:prSet/>
      <dgm:spPr/>
      <dgm:t>
        <a:bodyPr/>
        <a:lstStyle/>
        <a:p>
          <a:endParaRPr lang="de-DE"/>
        </a:p>
      </dgm:t>
    </dgm:pt>
    <dgm:pt modelId="{C2393A22-44E2-4CEC-9CB8-F4E4CF9A1282}" type="pres">
      <dgm:prSet presAssocID="{D18E6594-99D7-42EA-8339-7A22EEF1B362}" presName="Name0" presStyleCnt="0">
        <dgm:presLayoutVars>
          <dgm:dir/>
          <dgm:animLvl val="lvl"/>
          <dgm:resizeHandles val="exact"/>
        </dgm:presLayoutVars>
      </dgm:prSet>
      <dgm:spPr/>
    </dgm:pt>
    <dgm:pt modelId="{D70B03B7-031C-4B5A-89CB-6D093A04859F}" type="pres">
      <dgm:prSet presAssocID="{060FE91E-0D28-400B-B8A9-71ADA75F4220}" presName="parTxOnly" presStyleLbl="node1" presStyleIdx="0" presStyleCnt="5">
        <dgm:presLayoutVars>
          <dgm:chMax val="0"/>
          <dgm:chPref val="0"/>
          <dgm:bulletEnabled val="1"/>
        </dgm:presLayoutVars>
      </dgm:prSet>
      <dgm:spPr/>
    </dgm:pt>
    <dgm:pt modelId="{E9168874-7CAC-4431-83CA-0B498561E667}" type="pres">
      <dgm:prSet presAssocID="{F01C9402-C16B-480A-9571-B2445F0C5AF5}" presName="parTxOnlySpace" presStyleCnt="0"/>
      <dgm:spPr/>
    </dgm:pt>
    <dgm:pt modelId="{D5C989A7-818B-40D5-B9F6-3794D9A290F7}" type="pres">
      <dgm:prSet presAssocID="{56C94384-9A66-4923-AA88-14E0706E16CF}" presName="parTxOnly" presStyleLbl="node1" presStyleIdx="1" presStyleCnt="5">
        <dgm:presLayoutVars>
          <dgm:chMax val="0"/>
          <dgm:chPref val="0"/>
          <dgm:bulletEnabled val="1"/>
        </dgm:presLayoutVars>
      </dgm:prSet>
      <dgm:spPr/>
    </dgm:pt>
    <dgm:pt modelId="{8743F88B-ECC0-4164-801A-191F489126E1}" type="pres">
      <dgm:prSet presAssocID="{EE1F9B04-33C7-4F4E-A800-EE472A737FBC}" presName="parTxOnlySpace" presStyleCnt="0"/>
      <dgm:spPr/>
    </dgm:pt>
    <dgm:pt modelId="{1EB29CB3-E35E-46CF-A0E5-E9BE60F1BB7D}" type="pres">
      <dgm:prSet presAssocID="{D6E47411-46AA-4E4A-81E9-A6020BB33F62}" presName="parTxOnly" presStyleLbl="node1" presStyleIdx="2" presStyleCnt="5">
        <dgm:presLayoutVars>
          <dgm:chMax val="0"/>
          <dgm:chPref val="0"/>
          <dgm:bulletEnabled val="1"/>
        </dgm:presLayoutVars>
      </dgm:prSet>
      <dgm:spPr/>
    </dgm:pt>
    <dgm:pt modelId="{41943F9E-4B9D-4711-9F5A-EE7A5E93A61D}" type="pres">
      <dgm:prSet presAssocID="{63E974E5-E0BA-466A-8C65-615DDFA9B353}" presName="parTxOnlySpace" presStyleCnt="0"/>
      <dgm:spPr/>
    </dgm:pt>
    <dgm:pt modelId="{5026C825-4159-44C4-8E82-F31109CF5D1F}" type="pres">
      <dgm:prSet presAssocID="{85D48DFD-067C-4536-AD06-8A6409EF71DA}" presName="parTxOnly" presStyleLbl="node1" presStyleIdx="3" presStyleCnt="5">
        <dgm:presLayoutVars>
          <dgm:chMax val="0"/>
          <dgm:chPref val="0"/>
          <dgm:bulletEnabled val="1"/>
        </dgm:presLayoutVars>
      </dgm:prSet>
      <dgm:spPr/>
    </dgm:pt>
    <dgm:pt modelId="{46D6017E-07DF-4469-922C-F5D97F13A167}" type="pres">
      <dgm:prSet presAssocID="{8BFD52B2-2129-4D05-A4AA-0019AD5B04B8}" presName="parTxOnlySpace" presStyleCnt="0"/>
      <dgm:spPr/>
    </dgm:pt>
    <dgm:pt modelId="{FA868E6F-0B7D-4236-8719-3760803B6734}" type="pres">
      <dgm:prSet presAssocID="{7FE51FF6-286C-498C-9E7D-9FE61F4A7A24}" presName="parTxOnly" presStyleLbl="node1" presStyleIdx="4" presStyleCnt="5">
        <dgm:presLayoutVars>
          <dgm:chMax val="0"/>
          <dgm:chPref val="0"/>
          <dgm:bulletEnabled val="1"/>
        </dgm:presLayoutVars>
      </dgm:prSet>
      <dgm:spPr/>
    </dgm:pt>
  </dgm:ptLst>
  <dgm:cxnLst>
    <dgm:cxn modelId="{6AFC0608-8D4F-4287-96F7-9356D3B4EADF}" type="presOf" srcId="{D18E6594-99D7-42EA-8339-7A22EEF1B362}" destId="{C2393A22-44E2-4CEC-9CB8-F4E4CF9A1282}" srcOrd="0" destOrd="0" presId="urn:microsoft.com/office/officeart/2005/8/layout/chevron1"/>
    <dgm:cxn modelId="{07681F18-BA26-4D3C-BB0E-F4B0427EE33F}" srcId="{D18E6594-99D7-42EA-8339-7A22EEF1B362}" destId="{56C94384-9A66-4923-AA88-14E0706E16CF}" srcOrd="1" destOrd="0" parTransId="{AF723A34-2774-457D-B66E-8A9E4B53677D}" sibTransId="{EE1F9B04-33C7-4F4E-A800-EE472A737FBC}"/>
    <dgm:cxn modelId="{59A6A526-494A-4219-883A-2A9832117449}" srcId="{D18E6594-99D7-42EA-8339-7A22EEF1B362}" destId="{7FE51FF6-286C-498C-9E7D-9FE61F4A7A24}" srcOrd="4" destOrd="0" parTransId="{8451155D-0A2D-461B-98E0-D75D44D28D7C}" sibTransId="{23E0D85A-62CF-4CBB-BEBD-EF2E1011AB44}"/>
    <dgm:cxn modelId="{D7779E28-976D-476C-9F66-30F8E1B09CEC}" srcId="{D18E6594-99D7-42EA-8339-7A22EEF1B362}" destId="{060FE91E-0D28-400B-B8A9-71ADA75F4220}" srcOrd="0" destOrd="0" parTransId="{7B2011F4-C101-427D-A371-5F6FDFF75EBB}" sibTransId="{F01C9402-C16B-480A-9571-B2445F0C5AF5}"/>
    <dgm:cxn modelId="{A426F429-7980-4AB3-AC88-FC762CC87E7B}" type="presOf" srcId="{85D48DFD-067C-4536-AD06-8A6409EF71DA}" destId="{5026C825-4159-44C4-8E82-F31109CF5D1F}" srcOrd="0" destOrd="0" presId="urn:microsoft.com/office/officeart/2005/8/layout/chevron1"/>
    <dgm:cxn modelId="{2F651B58-2E5F-48B8-ACB5-2870EEB9E8FD}" srcId="{D18E6594-99D7-42EA-8339-7A22EEF1B362}" destId="{D6E47411-46AA-4E4A-81E9-A6020BB33F62}" srcOrd="2" destOrd="0" parTransId="{0313597C-02F3-421B-8425-D6EEEF4B444B}" sibTransId="{63E974E5-E0BA-466A-8C65-615DDFA9B353}"/>
    <dgm:cxn modelId="{43430E92-9F12-41F4-B99B-526BD381285E}" type="presOf" srcId="{060FE91E-0D28-400B-B8A9-71ADA75F4220}" destId="{D70B03B7-031C-4B5A-89CB-6D093A04859F}" srcOrd="0" destOrd="0" presId="urn:microsoft.com/office/officeart/2005/8/layout/chevron1"/>
    <dgm:cxn modelId="{EE6E7CA5-94CB-4638-8469-F5E4752B27E9}" type="presOf" srcId="{D6E47411-46AA-4E4A-81E9-A6020BB33F62}" destId="{1EB29CB3-E35E-46CF-A0E5-E9BE60F1BB7D}" srcOrd="0" destOrd="0" presId="urn:microsoft.com/office/officeart/2005/8/layout/chevron1"/>
    <dgm:cxn modelId="{BAD47EA5-AF79-4940-BA91-52CC9BBD1813}" type="presOf" srcId="{56C94384-9A66-4923-AA88-14E0706E16CF}" destId="{D5C989A7-818B-40D5-B9F6-3794D9A290F7}" srcOrd="0" destOrd="0" presId="urn:microsoft.com/office/officeart/2005/8/layout/chevron1"/>
    <dgm:cxn modelId="{B1B433ED-C555-4309-A4A5-ED9D912C9C2F}" type="presOf" srcId="{7FE51FF6-286C-498C-9E7D-9FE61F4A7A24}" destId="{FA868E6F-0B7D-4236-8719-3760803B6734}" srcOrd="0" destOrd="0" presId="urn:microsoft.com/office/officeart/2005/8/layout/chevron1"/>
    <dgm:cxn modelId="{0AA72EFF-1452-4BC9-89A1-BD92A0951F84}" srcId="{D18E6594-99D7-42EA-8339-7A22EEF1B362}" destId="{85D48DFD-067C-4536-AD06-8A6409EF71DA}" srcOrd="3" destOrd="0" parTransId="{83EEF822-D2D2-483C-9FE5-3D03182B7D31}" sibTransId="{8BFD52B2-2129-4D05-A4AA-0019AD5B04B8}"/>
    <dgm:cxn modelId="{0651B9E2-2397-4763-9B35-7ED7FE142E22}" type="presParOf" srcId="{C2393A22-44E2-4CEC-9CB8-F4E4CF9A1282}" destId="{D70B03B7-031C-4B5A-89CB-6D093A04859F}" srcOrd="0" destOrd="0" presId="urn:microsoft.com/office/officeart/2005/8/layout/chevron1"/>
    <dgm:cxn modelId="{FABF653A-001D-49A6-A4E4-57A5517E953F}" type="presParOf" srcId="{C2393A22-44E2-4CEC-9CB8-F4E4CF9A1282}" destId="{E9168874-7CAC-4431-83CA-0B498561E667}" srcOrd="1" destOrd="0" presId="urn:microsoft.com/office/officeart/2005/8/layout/chevron1"/>
    <dgm:cxn modelId="{78C33E80-AB81-4E8E-B500-8C850C327737}" type="presParOf" srcId="{C2393A22-44E2-4CEC-9CB8-F4E4CF9A1282}" destId="{D5C989A7-818B-40D5-B9F6-3794D9A290F7}" srcOrd="2" destOrd="0" presId="urn:microsoft.com/office/officeart/2005/8/layout/chevron1"/>
    <dgm:cxn modelId="{7005A01D-BEA7-43E1-BCAB-B682892E6EB2}" type="presParOf" srcId="{C2393A22-44E2-4CEC-9CB8-F4E4CF9A1282}" destId="{8743F88B-ECC0-4164-801A-191F489126E1}" srcOrd="3" destOrd="0" presId="urn:microsoft.com/office/officeart/2005/8/layout/chevron1"/>
    <dgm:cxn modelId="{1775BCD0-D248-47D4-8DCF-659B107FA7AE}" type="presParOf" srcId="{C2393A22-44E2-4CEC-9CB8-F4E4CF9A1282}" destId="{1EB29CB3-E35E-46CF-A0E5-E9BE60F1BB7D}" srcOrd="4" destOrd="0" presId="urn:microsoft.com/office/officeart/2005/8/layout/chevron1"/>
    <dgm:cxn modelId="{FD3CDADB-20BC-4527-AD36-181C75C0436D}" type="presParOf" srcId="{C2393A22-44E2-4CEC-9CB8-F4E4CF9A1282}" destId="{41943F9E-4B9D-4711-9F5A-EE7A5E93A61D}" srcOrd="5" destOrd="0" presId="urn:microsoft.com/office/officeart/2005/8/layout/chevron1"/>
    <dgm:cxn modelId="{1F882645-A4F6-482F-A670-A235D1541368}" type="presParOf" srcId="{C2393A22-44E2-4CEC-9CB8-F4E4CF9A1282}" destId="{5026C825-4159-44C4-8E82-F31109CF5D1F}" srcOrd="6" destOrd="0" presId="urn:microsoft.com/office/officeart/2005/8/layout/chevron1"/>
    <dgm:cxn modelId="{4B1E517F-CBA9-423E-9108-F9AE8B20829E}" type="presParOf" srcId="{C2393A22-44E2-4CEC-9CB8-F4E4CF9A1282}" destId="{46D6017E-07DF-4469-922C-F5D97F13A167}" srcOrd="7" destOrd="0" presId="urn:microsoft.com/office/officeart/2005/8/layout/chevron1"/>
    <dgm:cxn modelId="{0AD6EFBB-0CB8-4902-9A5E-955268B52AD9}" type="presParOf" srcId="{C2393A22-44E2-4CEC-9CB8-F4E4CF9A1282}" destId="{FA868E6F-0B7D-4236-8719-3760803B6734}" srcOrd="8" destOrd="0" presId="urn:microsoft.com/office/officeart/2005/8/layout/chevron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8E6594-99D7-42EA-8339-7A22EEF1B362}" type="doc">
      <dgm:prSet loTypeId="urn:microsoft.com/office/officeart/2005/8/layout/chevron1" loCatId="process" qsTypeId="urn:microsoft.com/office/officeart/2005/8/quickstyle/simple1" qsCatId="simple" csTypeId="urn:microsoft.com/office/officeart/2005/8/colors/accent1_2" csCatId="accent1" phldr="1"/>
      <dgm:spPr/>
    </dgm:pt>
    <dgm:pt modelId="{060FE91E-0D28-400B-B8A9-71ADA75F4220}">
      <dgm:prSet phldrT="[Text]"/>
      <dgm:spPr>
        <a:solidFill>
          <a:schemeClr val="accent4">
            <a:lumMod val="50000"/>
          </a:schemeClr>
        </a:solidFill>
      </dgm:spPr>
      <dgm:t>
        <a:bodyPr/>
        <a:lstStyle/>
        <a:p>
          <a:r>
            <a:rPr lang="de-DE" dirty="0"/>
            <a:t>1975</a:t>
          </a:r>
        </a:p>
      </dgm:t>
    </dgm:pt>
    <dgm:pt modelId="{7B2011F4-C101-427D-A371-5F6FDFF75EBB}" type="parTrans" cxnId="{D7779E28-976D-476C-9F66-30F8E1B09CEC}">
      <dgm:prSet/>
      <dgm:spPr/>
      <dgm:t>
        <a:bodyPr/>
        <a:lstStyle/>
        <a:p>
          <a:endParaRPr lang="de-DE"/>
        </a:p>
      </dgm:t>
    </dgm:pt>
    <dgm:pt modelId="{F01C9402-C16B-480A-9571-B2445F0C5AF5}" type="sibTrans" cxnId="{D7779E28-976D-476C-9F66-30F8E1B09CEC}">
      <dgm:prSet/>
      <dgm:spPr/>
      <dgm:t>
        <a:bodyPr/>
        <a:lstStyle/>
        <a:p>
          <a:endParaRPr lang="de-DE"/>
        </a:p>
      </dgm:t>
    </dgm:pt>
    <dgm:pt modelId="{56C94384-9A66-4923-AA88-14E0706E16CF}">
      <dgm:prSet phldrT="[Text]"/>
      <dgm:spPr>
        <a:solidFill>
          <a:schemeClr val="accent4">
            <a:lumMod val="75000"/>
          </a:schemeClr>
        </a:solidFill>
      </dgm:spPr>
      <dgm:t>
        <a:bodyPr/>
        <a:lstStyle/>
        <a:p>
          <a:r>
            <a:rPr lang="de-DE" dirty="0"/>
            <a:t>1995</a:t>
          </a:r>
        </a:p>
      </dgm:t>
    </dgm:pt>
    <dgm:pt modelId="{AF723A34-2774-457D-B66E-8A9E4B53677D}" type="parTrans" cxnId="{07681F18-BA26-4D3C-BB0E-F4B0427EE33F}">
      <dgm:prSet/>
      <dgm:spPr/>
      <dgm:t>
        <a:bodyPr/>
        <a:lstStyle/>
        <a:p>
          <a:endParaRPr lang="de-DE"/>
        </a:p>
      </dgm:t>
    </dgm:pt>
    <dgm:pt modelId="{EE1F9B04-33C7-4F4E-A800-EE472A737FBC}" type="sibTrans" cxnId="{07681F18-BA26-4D3C-BB0E-F4B0427EE33F}">
      <dgm:prSet/>
      <dgm:spPr/>
      <dgm:t>
        <a:bodyPr/>
        <a:lstStyle/>
        <a:p>
          <a:endParaRPr lang="de-DE"/>
        </a:p>
      </dgm:t>
    </dgm:pt>
    <dgm:pt modelId="{D6E47411-46AA-4E4A-81E9-A6020BB33F62}">
      <dgm:prSet phldrT="[Text]"/>
      <dgm:spPr>
        <a:solidFill>
          <a:schemeClr val="accent4">
            <a:lumMod val="60000"/>
            <a:lumOff val="40000"/>
          </a:schemeClr>
        </a:solidFill>
      </dgm:spPr>
      <dgm:t>
        <a:bodyPr/>
        <a:lstStyle/>
        <a:p>
          <a:r>
            <a:rPr lang="de-DE" dirty="0">
              <a:solidFill>
                <a:schemeClr val="tx1"/>
              </a:solidFill>
            </a:rPr>
            <a:t>2005</a:t>
          </a:r>
        </a:p>
      </dgm:t>
    </dgm:pt>
    <dgm:pt modelId="{0313597C-02F3-421B-8425-D6EEEF4B444B}" type="parTrans" cxnId="{2F651B58-2E5F-48B8-ACB5-2870EEB9E8FD}">
      <dgm:prSet/>
      <dgm:spPr/>
      <dgm:t>
        <a:bodyPr/>
        <a:lstStyle/>
        <a:p>
          <a:endParaRPr lang="de-DE"/>
        </a:p>
      </dgm:t>
    </dgm:pt>
    <dgm:pt modelId="{63E974E5-E0BA-466A-8C65-615DDFA9B353}" type="sibTrans" cxnId="{2F651B58-2E5F-48B8-ACB5-2870EEB9E8FD}">
      <dgm:prSet/>
      <dgm:spPr/>
      <dgm:t>
        <a:bodyPr/>
        <a:lstStyle/>
        <a:p>
          <a:endParaRPr lang="de-DE"/>
        </a:p>
      </dgm:t>
    </dgm:pt>
    <dgm:pt modelId="{85D48DFD-067C-4536-AD06-8A6409EF71DA}">
      <dgm:prSet phldrT="[Text]"/>
      <dgm:spPr>
        <a:solidFill>
          <a:schemeClr val="accent4">
            <a:lumMod val="40000"/>
            <a:lumOff val="60000"/>
          </a:schemeClr>
        </a:solidFill>
      </dgm:spPr>
      <dgm:t>
        <a:bodyPr/>
        <a:lstStyle/>
        <a:p>
          <a:r>
            <a:rPr lang="de-DE" dirty="0">
              <a:solidFill>
                <a:schemeClr val="tx1"/>
              </a:solidFill>
            </a:rPr>
            <a:t>2015</a:t>
          </a:r>
        </a:p>
      </dgm:t>
    </dgm:pt>
    <dgm:pt modelId="{83EEF822-D2D2-483C-9FE5-3D03182B7D31}" type="parTrans" cxnId="{0AA72EFF-1452-4BC9-89A1-BD92A0951F84}">
      <dgm:prSet/>
      <dgm:spPr/>
      <dgm:t>
        <a:bodyPr/>
        <a:lstStyle/>
        <a:p>
          <a:endParaRPr lang="de-DE"/>
        </a:p>
      </dgm:t>
    </dgm:pt>
    <dgm:pt modelId="{8BFD52B2-2129-4D05-A4AA-0019AD5B04B8}" type="sibTrans" cxnId="{0AA72EFF-1452-4BC9-89A1-BD92A0951F84}">
      <dgm:prSet/>
      <dgm:spPr/>
      <dgm:t>
        <a:bodyPr/>
        <a:lstStyle/>
        <a:p>
          <a:endParaRPr lang="de-DE"/>
        </a:p>
      </dgm:t>
    </dgm:pt>
    <dgm:pt modelId="{7FE51FF6-286C-498C-9E7D-9FE61F4A7A24}">
      <dgm:prSet phldrT="[Text]"/>
      <dgm:spPr>
        <a:solidFill>
          <a:schemeClr val="accent4">
            <a:lumMod val="20000"/>
            <a:lumOff val="80000"/>
          </a:schemeClr>
        </a:solidFill>
      </dgm:spPr>
      <dgm:t>
        <a:bodyPr/>
        <a:lstStyle/>
        <a:p>
          <a:r>
            <a:rPr lang="de-DE" dirty="0">
              <a:solidFill>
                <a:schemeClr val="tx1"/>
              </a:solidFill>
            </a:rPr>
            <a:t>2025</a:t>
          </a:r>
        </a:p>
      </dgm:t>
    </dgm:pt>
    <dgm:pt modelId="{8451155D-0A2D-461B-98E0-D75D44D28D7C}" type="parTrans" cxnId="{59A6A526-494A-4219-883A-2A9832117449}">
      <dgm:prSet/>
      <dgm:spPr/>
      <dgm:t>
        <a:bodyPr/>
        <a:lstStyle/>
        <a:p>
          <a:endParaRPr lang="de-DE"/>
        </a:p>
      </dgm:t>
    </dgm:pt>
    <dgm:pt modelId="{23E0D85A-62CF-4CBB-BEBD-EF2E1011AB44}" type="sibTrans" cxnId="{59A6A526-494A-4219-883A-2A9832117449}">
      <dgm:prSet/>
      <dgm:spPr/>
      <dgm:t>
        <a:bodyPr/>
        <a:lstStyle/>
        <a:p>
          <a:endParaRPr lang="de-DE"/>
        </a:p>
      </dgm:t>
    </dgm:pt>
    <dgm:pt modelId="{C2393A22-44E2-4CEC-9CB8-F4E4CF9A1282}" type="pres">
      <dgm:prSet presAssocID="{D18E6594-99D7-42EA-8339-7A22EEF1B362}" presName="Name0" presStyleCnt="0">
        <dgm:presLayoutVars>
          <dgm:dir/>
          <dgm:animLvl val="lvl"/>
          <dgm:resizeHandles val="exact"/>
        </dgm:presLayoutVars>
      </dgm:prSet>
      <dgm:spPr/>
    </dgm:pt>
    <dgm:pt modelId="{D70B03B7-031C-4B5A-89CB-6D093A04859F}" type="pres">
      <dgm:prSet presAssocID="{060FE91E-0D28-400B-B8A9-71ADA75F4220}" presName="parTxOnly" presStyleLbl="node1" presStyleIdx="0" presStyleCnt="5">
        <dgm:presLayoutVars>
          <dgm:chMax val="0"/>
          <dgm:chPref val="0"/>
          <dgm:bulletEnabled val="1"/>
        </dgm:presLayoutVars>
      </dgm:prSet>
      <dgm:spPr/>
    </dgm:pt>
    <dgm:pt modelId="{E9168874-7CAC-4431-83CA-0B498561E667}" type="pres">
      <dgm:prSet presAssocID="{F01C9402-C16B-480A-9571-B2445F0C5AF5}" presName="parTxOnlySpace" presStyleCnt="0"/>
      <dgm:spPr/>
    </dgm:pt>
    <dgm:pt modelId="{D5C989A7-818B-40D5-B9F6-3794D9A290F7}" type="pres">
      <dgm:prSet presAssocID="{56C94384-9A66-4923-AA88-14E0706E16CF}" presName="parTxOnly" presStyleLbl="node1" presStyleIdx="1" presStyleCnt="5">
        <dgm:presLayoutVars>
          <dgm:chMax val="0"/>
          <dgm:chPref val="0"/>
          <dgm:bulletEnabled val="1"/>
        </dgm:presLayoutVars>
      </dgm:prSet>
      <dgm:spPr/>
    </dgm:pt>
    <dgm:pt modelId="{8743F88B-ECC0-4164-801A-191F489126E1}" type="pres">
      <dgm:prSet presAssocID="{EE1F9B04-33C7-4F4E-A800-EE472A737FBC}" presName="parTxOnlySpace" presStyleCnt="0"/>
      <dgm:spPr/>
    </dgm:pt>
    <dgm:pt modelId="{1EB29CB3-E35E-46CF-A0E5-E9BE60F1BB7D}" type="pres">
      <dgm:prSet presAssocID="{D6E47411-46AA-4E4A-81E9-A6020BB33F62}" presName="parTxOnly" presStyleLbl="node1" presStyleIdx="2" presStyleCnt="5">
        <dgm:presLayoutVars>
          <dgm:chMax val="0"/>
          <dgm:chPref val="0"/>
          <dgm:bulletEnabled val="1"/>
        </dgm:presLayoutVars>
      </dgm:prSet>
      <dgm:spPr/>
    </dgm:pt>
    <dgm:pt modelId="{41943F9E-4B9D-4711-9F5A-EE7A5E93A61D}" type="pres">
      <dgm:prSet presAssocID="{63E974E5-E0BA-466A-8C65-615DDFA9B353}" presName="parTxOnlySpace" presStyleCnt="0"/>
      <dgm:spPr/>
    </dgm:pt>
    <dgm:pt modelId="{5026C825-4159-44C4-8E82-F31109CF5D1F}" type="pres">
      <dgm:prSet presAssocID="{85D48DFD-067C-4536-AD06-8A6409EF71DA}" presName="parTxOnly" presStyleLbl="node1" presStyleIdx="3" presStyleCnt="5">
        <dgm:presLayoutVars>
          <dgm:chMax val="0"/>
          <dgm:chPref val="0"/>
          <dgm:bulletEnabled val="1"/>
        </dgm:presLayoutVars>
      </dgm:prSet>
      <dgm:spPr/>
    </dgm:pt>
    <dgm:pt modelId="{46D6017E-07DF-4469-922C-F5D97F13A167}" type="pres">
      <dgm:prSet presAssocID="{8BFD52B2-2129-4D05-A4AA-0019AD5B04B8}" presName="parTxOnlySpace" presStyleCnt="0"/>
      <dgm:spPr/>
    </dgm:pt>
    <dgm:pt modelId="{FA868E6F-0B7D-4236-8719-3760803B6734}" type="pres">
      <dgm:prSet presAssocID="{7FE51FF6-286C-498C-9E7D-9FE61F4A7A24}" presName="parTxOnly" presStyleLbl="node1" presStyleIdx="4" presStyleCnt="5">
        <dgm:presLayoutVars>
          <dgm:chMax val="0"/>
          <dgm:chPref val="0"/>
          <dgm:bulletEnabled val="1"/>
        </dgm:presLayoutVars>
      </dgm:prSet>
      <dgm:spPr/>
    </dgm:pt>
  </dgm:ptLst>
  <dgm:cxnLst>
    <dgm:cxn modelId="{6AFC0608-8D4F-4287-96F7-9356D3B4EADF}" type="presOf" srcId="{D18E6594-99D7-42EA-8339-7A22EEF1B362}" destId="{C2393A22-44E2-4CEC-9CB8-F4E4CF9A1282}" srcOrd="0" destOrd="0" presId="urn:microsoft.com/office/officeart/2005/8/layout/chevron1"/>
    <dgm:cxn modelId="{07681F18-BA26-4D3C-BB0E-F4B0427EE33F}" srcId="{D18E6594-99D7-42EA-8339-7A22EEF1B362}" destId="{56C94384-9A66-4923-AA88-14E0706E16CF}" srcOrd="1" destOrd="0" parTransId="{AF723A34-2774-457D-B66E-8A9E4B53677D}" sibTransId="{EE1F9B04-33C7-4F4E-A800-EE472A737FBC}"/>
    <dgm:cxn modelId="{59A6A526-494A-4219-883A-2A9832117449}" srcId="{D18E6594-99D7-42EA-8339-7A22EEF1B362}" destId="{7FE51FF6-286C-498C-9E7D-9FE61F4A7A24}" srcOrd="4" destOrd="0" parTransId="{8451155D-0A2D-461B-98E0-D75D44D28D7C}" sibTransId="{23E0D85A-62CF-4CBB-BEBD-EF2E1011AB44}"/>
    <dgm:cxn modelId="{D7779E28-976D-476C-9F66-30F8E1B09CEC}" srcId="{D18E6594-99D7-42EA-8339-7A22EEF1B362}" destId="{060FE91E-0D28-400B-B8A9-71ADA75F4220}" srcOrd="0" destOrd="0" parTransId="{7B2011F4-C101-427D-A371-5F6FDFF75EBB}" sibTransId="{F01C9402-C16B-480A-9571-B2445F0C5AF5}"/>
    <dgm:cxn modelId="{A426F429-7980-4AB3-AC88-FC762CC87E7B}" type="presOf" srcId="{85D48DFD-067C-4536-AD06-8A6409EF71DA}" destId="{5026C825-4159-44C4-8E82-F31109CF5D1F}" srcOrd="0" destOrd="0" presId="urn:microsoft.com/office/officeart/2005/8/layout/chevron1"/>
    <dgm:cxn modelId="{2F651B58-2E5F-48B8-ACB5-2870EEB9E8FD}" srcId="{D18E6594-99D7-42EA-8339-7A22EEF1B362}" destId="{D6E47411-46AA-4E4A-81E9-A6020BB33F62}" srcOrd="2" destOrd="0" parTransId="{0313597C-02F3-421B-8425-D6EEEF4B444B}" sibTransId="{63E974E5-E0BA-466A-8C65-615DDFA9B353}"/>
    <dgm:cxn modelId="{43430E92-9F12-41F4-B99B-526BD381285E}" type="presOf" srcId="{060FE91E-0D28-400B-B8A9-71ADA75F4220}" destId="{D70B03B7-031C-4B5A-89CB-6D093A04859F}" srcOrd="0" destOrd="0" presId="urn:microsoft.com/office/officeart/2005/8/layout/chevron1"/>
    <dgm:cxn modelId="{EE6E7CA5-94CB-4638-8469-F5E4752B27E9}" type="presOf" srcId="{D6E47411-46AA-4E4A-81E9-A6020BB33F62}" destId="{1EB29CB3-E35E-46CF-A0E5-E9BE60F1BB7D}" srcOrd="0" destOrd="0" presId="urn:microsoft.com/office/officeart/2005/8/layout/chevron1"/>
    <dgm:cxn modelId="{BAD47EA5-AF79-4940-BA91-52CC9BBD1813}" type="presOf" srcId="{56C94384-9A66-4923-AA88-14E0706E16CF}" destId="{D5C989A7-818B-40D5-B9F6-3794D9A290F7}" srcOrd="0" destOrd="0" presId="urn:microsoft.com/office/officeart/2005/8/layout/chevron1"/>
    <dgm:cxn modelId="{B1B433ED-C555-4309-A4A5-ED9D912C9C2F}" type="presOf" srcId="{7FE51FF6-286C-498C-9E7D-9FE61F4A7A24}" destId="{FA868E6F-0B7D-4236-8719-3760803B6734}" srcOrd="0" destOrd="0" presId="urn:microsoft.com/office/officeart/2005/8/layout/chevron1"/>
    <dgm:cxn modelId="{0AA72EFF-1452-4BC9-89A1-BD92A0951F84}" srcId="{D18E6594-99D7-42EA-8339-7A22EEF1B362}" destId="{85D48DFD-067C-4536-AD06-8A6409EF71DA}" srcOrd="3" destOrd="0" parTransId="{83EEF822-D2D2-483C-9FE5-3D03182B7D31}" sibTransId="{8BFD52B2-2129-4D05-A4AA-0019AD5B04B8}"/>
    <dgm:cxn modelId="{0651B9E2-2397-4763-9B35-7ED7FE142E22}" type="presParOf" srcId="{C2393A22-44E2-4CEC-9CB8-F4E4CF9A1282}" destId="{D70B03B7-031C-4B5A-89CB-6D093A04859F}" srcOrd="0" destOrd="0" presId="urn:microsoft.com/office/officeart/2005/8/layout/chevron1"/>
    <dgm:cxn modelId="{FABF653A-001D-49A6-A4E4-57A5517E953F}" type="presParOf" srcId="{C2393A22-44E2-4CEC-9CB8-F4E4CF9A1282}" destId="{E9168874-7CAC-4431-83CA-0B498561E667}" srcOrd="1" destOrd="0" presId="urn:microsoft.com/office/officeart/2005/8/layout/chevron1"/>
    <dgm:cxn modelId="{78C33E80-AB81-4E8E-B500-8C850C327737}" type="presParOf" srcId="{C2393A22-44E2-4CEC-9CB8-F4E4CF9A1282}" destId="{D5C989A7-818B-40D5-B9F6-3794D9A290F7}" srcOrd="2" destOrd="0" presId="urn:microsoft.com/office/officeart/2005/8/layout/chevron1"/>
    <dgm:cxn modelId="{7005A01D-BEA7-43E1-BCAB-B682892E6EB2}" type="presParOf" srcId="{C2393A22-44E2-4CEC-9CB8-F4E4CF9A1282}" destId="{8743F88B-ECC0-4164-801A-191F489126E1}" srcOrd="3" destOrd="0" presId="urn:microsoft.com/office/officeart/2005/8/layout/chevron1"/>
    <dgm:cxn modelId="{1775BCD0-D248-47D4-8DCF-659B107FA7AE}" type="presParOf" srcId="{C2393A22-44E2-4CEC-9CB8-F4E4CF9A1282}" destId="{1EB29CB3-E35E-46CF-A0E5-E9BE60F1BB7D}" srcOrd="4" destOrd="0" presId="urn:microsoft.com/office/officeart/2005/8/layout/chevron1"/>
    <dgm:cxn modelId="{FD3CDADB-20BC-4527-AD36-181C75C0436D}" type="presParOf" srcId="{C2393A22-44E2-4CEC-9CB8-F4E4CF9A1282}" destId="{41943F9E-4B9D-4711-9F5A-EE7A5E93A61D}" srcOrd="5" destOrd="0" presId="urn:microsoft.com/office/officeart/2005/8/layout/chevron1"/>
    <dgm:cxn modelId="{1F882645-A4F6-482F-A670-A235D1541368}" type="presParOf" srcId="{C2393A22-44E2-4CEC-9CB8-F4E4CF9A1282}" destId="{5026C825-4159-44C4-8E82-F31109CF5D1F}" srcOrd="6" destOrd="0" presId="urn:microsoft.com/office/officeart/2005/8/layout/chevron1"/>
    <dgm:cxn modelId="{4B1E517F-CBA9-423E-9108-F9AE8B20829E}" type="presParOf" srcId="{C2393A22-44E2-4CEC-9CB8-F4E4CF9A1282}" destId="{46D6017E-07DF-4469-922C-F5D97F13A167}" srcOrd="7" destOrd="0" presId="urn:microsoft.com/office/officeart/2005/8/layout/chevron1"/>
    <dgm:cxn modelId="{0AD6EFBB-0CB8-4902-9A5E-955268B52AD9}" type="presParOf" srcId="{C2393A22-44E2-4CEC-9CB8-F4E4CF9A1282}" destId="{FA868E6F-0B7D-4236-8719-3760803B6734}" srcOrd="8" destOrd="0" presId="urn:microsoft.com/office/officeart/2005/8/layout/chevron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8E6594-99D7-42EA-8339-7A22EEF1B362}" type="doc">
      <dgm:prSet loTypeId="urn:microsoft.com/office/officeart/2005/8/layout/chevron1" loCatId="process" qsTypeId="urn:microsoft.com/office/officeart/2005/8/quickstyle/simple1" qsCatId="simple" csTypeId="urn:microsoft.com/office/officeart/2005/8/colors/accent1_2" csCatId="accent1" phldr="1"/>
      <dgm:spPr/>
    </dgm:pt>
    <dgm:pt modelId="{060FE91E-0D28-400B-B8A9-71ADA75F4220}">
      <dgm:prSet phldrT="[Text]"/>
      <dgm:spPr>
        <a:solidFill>
          <a:schemeClr val="accent4">
            <a:lumMod val="50000"/>
          </a:schemeClr>
        </a:solidFill>
      </dgm:spPr>
      <dgm:t>
        <a:bodyPr/>
        <a:lstStyle/>
        <a:p>
          <a:r>
            <a:rPr lang="de-DE" dirty="0"/>
            <a:t>1974</a:t>
          </a:r>
        </a:p>
      </dgm:t>
    </dgm:pt>
    <dgm:pt modelId="{7B2011F4-C101-427D-A371-5F6FDFF75EBB}" type="parTrans" cxnId="{D7779E28-976D-476C-9F66-30F8E1B09CEC}">
      <dgm:prSet/>
      <dgm:spPr/>
      <dgm:t>
        <a:bodyPr/>
        <a:lstStyle/>
        <a:p>
          <a:endParaRPr lang="de-DE"/>
        </a:p>
      </dgm:t>
    </dgm:pt>
    <dgm:pt modelId="{F01C9402-C16B-480A-9571-B2445F0C5AF5}" type="sibTrans" cxnId="{D7779E28-976D-476C-9F66-30F8E1B09CEC}">
      <dgm:prSet/>
      <dgm:spPr/>
      <dgm:t>
        <a:bodyPr/>
        <a:lstStyle/>
        <a:p>
          <a:endParaRPr lang="de-DE"/>
        </a:p>
      </dgm:t>
    </dgm:pt>
    <dgm:pt modelId="{56C94384-9A66-4923-AA88-14E0706E16CF}">
      <dgm:prSet phldrT="[Text]"/>
      <dgm:spPr>
        <a:solidFill>
          <a:schemeClr val="accent4">
            <a:lumMod val="75000"/>
          </a:schemeClr>
        </a:solidFill>
      </dgm:spPr>
      <dgm:t>
        <a:bodyPr/>
        <a:lstStyle/>
        <a:p>
          <a:r>
            <a:rPr lang="de-DE" dirty="0"/>
            <a:t>1994</a:t>
          </a:r>
        </a:p>
      </dgm:t>
    </dgm:pt>
    <dgm:pt modelId="{AF723A34-2774-457D-B66E-8A9E4B53677D}" type="parTrans" cxnId="{07681F18-BA26-4D3C-BB0E-F4B0427EE33F}">
      <dgm:prSet/>
      <dgm:spPr/>
      <dgm:t>
        <a:bodyPr/>
        <a:lstStyle/>
        <a:p>
          <a:endParaRPr lang="de-DE"/>
        </a:p>
      </dgm:t>
    </dgm:pt>
    <dgm:pt modelId="{EE1F9B04-33C7-4F4E-A800-EE472A737FBC}" type="sibTrans" cxnId="{07681F18-BA26-4D3C-BB0E-F4B0427EE33F}">
      <dgm:prSet/>
      <dgm:spPr/>
      <dgm:t>
        <a:bodyPr/>
        <a:lstStyle/>
        <a:p>
          <a:endParaRPr lang="de-DE"/>
        </a:p>
      </dgm:t>
    </dgm:pt>
    <dgm:pt modelId="{D6E47411-46AA-4E4A-81E9-A6020BB33F62}">
      <dgm:prSet phldrT="[Text]"/>
      <dgm:spPr>
        <a:solidFill>
          <a:schemeClr val="accent4">
            <a:lumMod val="60000"/>
            <a:lumOff val="40000"/>
          </a:schemeClr>
        </a:solidFill>
      </dgm:spPr>
      <dgm:t>
        <a:bodyPr/>
        <a:lstStyle/>
        <a:p>
          <a:r>
            <a:rPr lang="de-DE" dirty="0">
              <a:solidFill>
                <a:schemeClr val="tx1"/>
              </a:solidFill>
            </a:rPr>
            <a:t>2004</a:t>
          </a:r>
        </a:p>
      </dgm:t>
    </dgm:pt>
    <dgm:pt modelId="{0313597C-02F3-421B-8425-D6EEEF4B444B}" type="parTrans" cxnId="{2F651B58-2E5F-48B8-ACB5-2870EEB9E8FD}">
      <dgm:prSet/>
      <dgm:spPr/>
      <dgm:t>
        <a:bodyPr/>
        <a:lstStyle/>
        <a:p>
          <a:endParaRPr lang="de-DE"/>
        </a:p>
      </dgm:t>
    </dgm:pt>
    <dgm:pt modelId="{63E974E5-E0BA-466A-8C65-615DDFA9B353}" type="sibTrans" cxnId="{2F651B58-2E5F-48B8-ACB5-2870EEB9E8FD}">
      <dgm:prSet/>
      <dgm:spPr/>
      <dgm:t>
        <a:bodyPr/>
        <a:lstStyle/>
        <a:p>
          <a:endParaRPr lang="de-DE"/>
        </a:p>
      </dgm:t>
    </dgm:pt>
    <dgm:pt modelId="{85D48DFD-067C-4536-AD06-8A6409EF71DA}">
      <dgm:prSet phldrT="[Text]"/>
      <dgm:spPr>
        <a:solidFill>
          <a:schemeClr val="accent4">
            <a:lumMod val="40000"/>
            <a:lumOff val="60000"/>
          </a:schemeClr>
        </a:solidFill>
      </dgm:spPr>
      <dgm:t>
        <a:bodyPr/>
        <a:lstStyle/>
        <a:p>
          <a:r>
            <a:rPr lang="de-DE" dirty="0">
              <a:solidFill>
                <a:schemeClr val="tx1"/>
              </a:solidFill>
            </a:rPr>
            <a:t>2014</a:t>
          </a:r>
        </a:p>
      </dgm:t>
    </dgm:pt>
    <dgm:pt modelId="{83EEF822-D2D2-483C-9FE5-3D03182B7D31}" type="parTrans" cxnId="{0AA72EFF-1452-4BC9-89A1-BD92A0951F84}">
      <dgm:prSet/>
      <dgm:spPr/>
      <dgm:t>
        <a:bodyPr/>
        <a:lstStyle/>
        <a:p>
          <a:endParaRPr lang="de-DE"/>
        </a:p>
      </dgm:t>
    </dgm:pt>
    <dgm:pt modelId="{8BFD52B2-2129-4D05-A4AA-0019AD5B04B8}" type="sibTrans" cxnId="{0AA72EFF-1452-4BC9-89A1-BD92A0951F84}">
      <dgm:prSet/>
      <dgm:spPr/>
      <dgm:t>
        <a:bodyPr/>
        <a:lstStyle/>
        <a:p>
          <a:endParaRPr lang="de-DE"/>
        </a:p>
      </dgm:t>
    </dgm:pt>
    <dgm:pt modelId="{7FE51FF6-286C-498C-9E7D-9FE61F4A7A24}">
      <dgm:prSet phldrT="[Text]"/>
      <dgm:spPr>
        <a:solidFill>
          <a:schemeClr val="accent4">
            <a:lumMod val="20000"/>
            <a:lumOff val="80000"/>
          </a:schemeClr>
        </a:solidFill>
      </dgm:spPr>
      <dgm:t>
        <a:bodyPr/>
        <a:lstStyle/>
        <a:p>
          <a:r>
            <a:rPr lang="de-DE" dirty="0">
              <a:solidFill>
                <a:schemeClr val="tx1"/>
              </a:solidFill>
            </a:rPr>
            <a:t>2025</a:t>
          </a:r>
        </a:p>
      </dgm:t>
    </dgm:pt>
    <dgm:pt modelId="{8451155D-0A2D-461B-98E0-D75D44D28D7C}" type="parTrans" cxnId="{59A6A526-494A-4219-883A-2A9832117449}">
      <dgm:prSet/>
      <dgm:spPr/>
      <dgm:t>
        <a:bodyPr/>
        <a:lstStyle/>
        <a:p>
          <a:endParaRPr lang="de-DE"/>
        </a:p>
      </dgm:t>
    </dgm:pt>
    <dgm:pt modelId="{23E0D85A-62CF-4CBB-BEBD-EF2E1011AB44}" type="sibTrans" cxnId="{59A6A526-494A-4219-883A-2A9832117449}">
      <dgm:prSet/>
      <dgm:spPr/>
      <dgm:t>
        <a:bodyPr/>
        <a:lstStyle/>
        <a:p>
          <a:endParaRPr lang="de-DE"/>
        </a:p>
      </dgm:t>
    </dgm:pt>
    <dgm:pt modelId="{C2393A22-44E2-4CEC-9CB8-F4E4CF9A1282}" type="pres">
      <dgm:prSet presAssocID="{D18E6594-99D7-42EA-8339-7A22EEF1B362}" presName="Name0" presStyleCnt="0">
        <dgm:presLayoutVars>
          <dgm:dir/>
          <dgm:animLvl val="lvl"/>
          <dgm:resizeHandles val="exact"/>
        </dgm:presLayoutVars>
      </dgm:prSet>
      <dgm:spPr/>
    </dgm:pt>
    <dgm:pt modelId="{D70B03B7-031C-4B5A-89CB-6D093A04859F}" type="pres">
      <dgm:prSet presAssocID="{060FE91E-0D28-400B-B8A9-71ADA75F4220}" presName="parTxOnly" presStyleLbl="node1" presStyleIdx="0" presStyleCnt="5">
        <dgm:presLayoutVars>
          <dgm:chMax val="0"/>
          <dgm:chPref val="0"/>
          <dgm:bulletEnabled val="1"/>
        </dgm:presLayoutVars>
      </dgm:prSet>
      <dgm:spPr/>
    </dgm:pt>
    <dgm:pt modelId="{E9168874-7CAC-4431-83CA-0B498561E667}" type="pres">
      <dgm:prSet presAssocID="{F01C9402-C16B-480A-9571-B2445F0C5AF5}" presName="parTxOnlySpace" presStyleCnt="0"/>
      <dgm:spPr/>
    </dgm:pt>
    <dgm:pt modelId="{D5C989A7-818B-40D5-B9F6-3794D9A290F7}" type="pres">
      <dgm:prSet presAssocID="{56C94384-9A66-4923-AA88-14E0706E16CF}" presName="parTxOnly" presStyleLbl="node1" presStyleIdx="1" presStyleCnt="5">
        <dgm:presLayoutVars>
          <dgm:chMax val="0"/>
          <dgm:chPref val="0"/>
          <dgm:bulletEnabled val="1"/>
        </dgm:presLayoutVars>
      </dgm:prSet>
      <dgm:spPr/>
    </dgm:pt>
    <dgm:pt modelId="{8743F88B-ECC0-4164-801A-191F489126E1}" type="pres">
      <dgm:prSet presAssocID="{EE1F9B04-33C7-4F4E-A800-EE472A737FBC}" presName="parTxOnlySpace" presStyleCnt="0"/>
      <dgm:spPr/>
    </dgm:pt>
    <dgm:pt modelId="{1EB29CB3-E35E-46CF-A0E5-E9BE60F1BB7D}" type="pres">
      <dgm:prSet presAssocID="{D6E47411-46AA-4E4A-81E9-A6020BB33F62}" presName="parTxOnly" presStyleLbl="node1" presStyleIdx="2" presStyleCnt="5">
        <dgm:presLayoutVars>
          <dgm:chMax val="0"/>
          <dgm:chPref val="0"/>
          <dgm:bulletEnabled val="1"/>
        </dgm:presLayoutVars>
      </dgm:prSet>
      <dgm:spPr/>
    </dgm:pt>
    <dgm:pt modelId="{41943F9E-4B9D-4711-9F5A-EE7A5E93A61D}" type="pres">
      <dgm:prSet presAssocID="{63E974E5-E0BA-466A-8C65-615DDFA9B353}" presName="parTxOnlySpace" presStyleCnt="0"/>
      <dgm:spPr/>
    </dgm:pt>
    <dgm:pt modelId="{5026C825-4159-44C4-8E82-F31109CF5D1F}" type="pres">
      <dgm:prSet presAssocID="{85D48DFD-067C-4536-AD06-8A6409EF71DA}" presName="parTxOnly" presStyleLbl="node1" presStyleIdx="3" presStyleCnt="5">
        <dgm:presLayoutVars>
          <dgm:chMax val="0"/>
          <dgm:chPref val="0"/>
          <dgm:bulletEnabled val="1"/>
        </dgm:presLayoutVars>
      </dgm:prSet>
      <dgm:spPr/>
    </dgm:pt>
    <dgm:pt modelId="{46D6017E-07DF-4469-922C-F5D97F13A167}" type="pres">
      <dgm:prSet presAssocID="{8BFD52B2-2129-4D05-A4AA-0019AD5B04B8}" presName="parTxOnlySpace" presStyleCnt="0"/>
      <dgm:spPr/>
    </dgm:pt>
    <dgm:pt modelId="{FA868E6F-0B7D-4236-8719-3760803B6734}" type="pres">
      <dgm:prSet presAssocID="{7FE51FF6-286C-498C-9E7D-9FE61F4A7A24}" presName="parTxOnly" presStyleLbl="node1" presStyleIdx="4" presStyleCnt="5">
        <dgm:presLayoutVars>
          <dgm:chMax val="0"/>
          <dgm:chPref val="0"/>
          <dgm:bulletEnabled val="1"/>
        </dgm:presLayoutVars>
      </dgm:prSet>
      <dgm:spPr/>
    </dgm:pt>
  </dgm:ptLst>
  <dgm:cxnLst>
    <dgm:cxn modelId="{6AFC0608-8D4F-4287-96F7-9356D3B4EADF}" type="presOf" srcId="{D18E6594-99D7-42EA-8339-7A22EEF1B362}" destId="{C2393A22-44E2-4CEC-9CB8-F4E4CF9A1282}" srcOrd="0" destOrd="0" presId="urn:microsoft.com/office/officeart/2005/8/layout/chevron1"/>
    <dgm:cxn modelId="{07681F18-BA26-4D3C-BB0E-F4B0427EE33F}" srcId="{D18E6594-99D7-42EA-8339-7A22EEF1B362}" destId="{56C94384-9A66-4923-AA88-14E0706E16CF}" srcOrd="1" destOrd="0" parTransId="{AF723A34-2774-457D-B66E-8A9E4B53677D}" sibTransId="{EE1F9B04-33C7-4F4E-A800-EE472A737FBC}"/>
    <dgm:cxn modelId="{59A6A526-494A-4219-883A-2A9832117449}" srcId="{D18E6594-99D7-42EA-8339-7A22EEF1B362}" destId="{7FE51FF6-286C-498C-9E7D-9FE61F4A7A24}" srcOrd="4" destOrd="0" parTransId="{8451155D-0A2D-461B-98E0-D75D44D28D7C}" sibTransId="{23E0D85A-62CF-4CBB-BEBD-EF2E1011AB44}"/>
    <dgm:cxn modelId="{D7779E28-976D-476C-9F66-30F8E1B09CEC}" srcId="{D18E6594-99D7-42EA-8339-7A22EEF1B362}" destId="{060FE91E-0D28-400B-B8A9-71ADA75F4220}" srcOrd="0" destOrd="0" parTransId="{7B2011F4-C101-427D-A371-5F6FDFF75EBB}" sibTransId="{F01C9402-C16B-480A-9571-B2445F0C5AF5}"/>
    <dgm:cxn modelId="{A426F429-7980-4AB3-AC88-FC762CC87E7B}" type="presOf" srcId="{85D48DFD-067C-4536-AD06-8A6409EF71DA}" destId="{5026C825-4159-44C4-8E82-F31109CF5D1F}" srcOrd="0" destOrd="0" presId="urn:microsoft.com/office/officeart/2005/8/layout/chevron1"/>
    <dgm:cxn modelId="{2F651B58-2E5F-48B8-ACB5-2870EEB9E8FD}" srcId="{D18E6594-99D7-42EA-8339-7A22EEF1B362}" destId="{D6E47411-46AA-4E4A-81E9-A6020BB33F62}" srcOrd="2" destOrd="0" parTransId="{0313597C-02F3-421B-8425-D6EEEF4B444B}" sibTransId="{63E974E5-E0BA-466A-8C65-615DDFA9B353}"/>
    <dgm:cxn modelId="{43430E92-9F12-41F4-B99B-526BD381285E}" type="presOf" srcId="{060FE91E-0D28-400B-B8A9-71ADA75F4220}" destId="{D70B03B7-031C-4B5A-89CB-6D093A04859F}" srcOrd="0" destOrd="0" presId="urn:microsoft.com/office/officeart/2005/8/layout/chevron1"/>
    <dgm:cxn modelId="{EE6E7CA5-94CB-4638-8469-F5E4752B27E9}" type="presOf" srcId="{D6E47411-46AA-4E4A-81E9-A6020BB33F62}" destId="{1EB29CB3-E35E-46CF-A0E5-E9BE60F1BB7D}" srcOrd="0" destOrd="0" presId="urn:microsoft.com/office/officeart/2005/8/layout/chevron1"/>
    <dgm:cxn modelId="{BAD47EA5-AF79-4940-BA91-52CC9BBD1813}" type="presOf" srcId="{56C94384-9A66-4923-AA88-14E0706E16CF}" destId="{D5C989A7-818B-40D5-B9F6-3794D9A290F7}" srcOrd="0" destOrd="0" presId="urn:microsoft.com/office/officeart/2005/8/layout/chevron1"/>
    <dgm:cxn modelId="{B1B433ED-C555-4309-A4A5-ED9D912C9C2F}" type="presOf" srcId="{7FE51FF6-286C-498C-9E7D-9FE61F4A7A24}" destId="{FA868E6F-0B7D-4236-8719-3760803B6734}" srcOrd="0" destOrd="0" presId="urn:microsoft.com/office/officeart/2005/8/layout/chevron1"/>
    <dgm:cxn modelId="{0AA72EFF-1452-4BC9-89A1-BD92A0951F84}" srcId="{D18E6594-99D7-42EA-8339-7A22EEF1B362}" destId="{85D48DFD-067C-4536-AD06-8A6409EF71DA}" srcOrd="3" destOrd="0" parTransId="{83EEF822-D2D2-483C-9FE5-3D03182B7D31}" sibTransId="{8BFD52B2-2129-4D05-A4AA-0019AD5B04B8}"/>
    <dgm:cxn modelId="{0651B9E2-2397-4763-9B35-7ED7FE142E22}" type="presParOf" srcId="{C2393A22-44E2-4CEC-9CB8-F4E4CF9A1282}" destId="{D70B03B7-031C-4B5A-89CB-6D093A04859F}" srcOrd="0" destOrd="0" presId="urn:microsoft.com/office/officeart/2005/8/layout/chevron1"/>
    <dgm:cxn modelId="{FABF653A-001D-49A6-A4E4-57A5517E953F}" type="presParOf" srcId="{C2393A22-44E2-4CEC-9CB8-F4E4CF9A1282}" destId="{E9168874-7CAC-4431-83CA-0B498561E667}" srcOrd="1" destOrd="0" presId="urn:microsoft.com/office/officeart/2005/8/layout/chevron1"/>
    <dgm:cxn modelId="{78C33E80-AB81-4E8E-B500-8C850C327737}" type="presParOf" srcId="{C2393A22-44E2-4CEC-9CB8-F4E4CF9A1282}" destId="{D5C989A7-818B-40D5-B9F6-3794D9A290F7}" srcOrd="2" destOrd="0" presId="urn:microsoft.com/office/officeart/2005/8/layout/chevron1"/>
    <dgm:cxn modelId="{7005A01D-BEA7-43E1-BCAB-B682892E6EB2}" type="presParOf" srcId="{C2393A22-44E2-4CEC-9CB8-F4E4CF9A1282}" destId="{8743F88B-ECC0-4164-801A-191F489126E1}" srcOrd="3" destOrd="0" presId="urn:microsoft.com/office/officeart/2005/8/layout/chevron1"/>
    <dgm:cxn modelId="{1775BCD0-D248-47D4-8DCF-659B107FA7AE}" type="presParOf" srcId="{C2393A22-44E2-4CEC-9CB8-F4E4CF9A1282}" destId="{1EB29CB3-E35E-46CF-A0E5-E9BE60F1BB7D}" srcOrd="4" destOrd="0" presId="urn:microsoft.com/office/officeart/2005/8/layout/chevron1"/>
    <dgm:cxn modelId="{FD3CDADB-20BC-4527-AD36-181C75C0436D}" type="presParOf" srcId="{C2393A22-44E2-4CEC-9CB8-F4E4CF9A1282}" destId="{41943F9E-4B9D-4711-9F5A-EE7A5E93A61D}" srcOrd="5" destOrd="0" presId="urn:microsoft.com/office/officeart/2005/8/layout/chevron1"/>
    <dgm:cxn modelId="{1F882645-A4F6-482F-A670-A235D1541368}" type="presParOf" srcId="{C2393A22-44E2-4CEC-9CB8-F4E4CF9A1282}" destId="{5026C825-4159-44C4-8E82-F31109CF5D1F}" srcOrd="6" destOrd="0" presId="urn:microsoft.com/office/officeart/2005/8/layout/chevron1"/>
    <dgm:cxn modelId="{4B1E517F-CBA9-423E-9108-F9AE8B20829E}" type="presParOf" srcId="{C2393A22-44E2-4CEC-9CB8-F4E4CF9A1282}" destId="{46D6017E-07DF-4469-922C-F5D97F13A167}" srcOrd="7" destOrd="0" presId="urn:microsoft.com/office/officeart/2005/8/layout/chevron1"/>
    <dgm:cxn modelId="{0AD6EFBB-0CB8-4902-9A5E-955268B52AD9}" type="presParOf" srcId="{C2393A22-44E2-4CEC-9CB8-F4E4CF9A1282}" destId="{FA868E6F-0B7D-4236-8719-3760803B6734}" srcOrd="8" destOrd="0" presId="urn:microsoft.com/office/officeart/2005/8/layout/chevron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B03B7-031C-4B5A-89CB-6D093A04859F}">
      <dsp:nvSpPr>
        <dsp:cNvPr id="0" name=""/>
        <dsp:cNvSpPr/>
      </dsp:nvSpPr>
      <dsp:spPr>
        <a:xfrm>
          <a:off x="2724" y="295218"/>
          <a:ext cx="2425171" cy="970068"/>
        </a:xfrm>
        <a:prstGeom prst="chevron">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t>1975</a:t>
          </a:r>
        </a:p>
      </dsp:txBody>
      <dsp:txXfrm>
        <a:off x="487758" y="295218"/>
        <a:ext cx="1455103" cy="970068"/>
      </dsp:txXfrm>
    </dsp:sp>
    <dsp:sp modelId="{D5C989A7-818B-40D5-B9F6-3794D9A290F7}">
      <dsp:nvSpPr>
        <dsp:cNvPr id="0" name=""/>
        <dsp:cNvSpPr/>
      </dsp:nvSpPr>
      <dsp:spPr>
        <a:xfrm>
          <a:off x="2185379" y="295218"/>
          <a:ext cx="2425171" cy="970068"/>
        </a:xfrm>
        <a:prstGeom prst="chevron">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t>1995</a:t>
          </a:r>
        </a:p>
      </dsp:txBody>
      <dsp:txXfrm>
        <a:off x="2670413" y="295218"/>
        <a:ext cx="1455103" cy="970068"/>
      </dsp:txXfrm>
    </dsp:sp>
    <dsp:sp modelId="{1EB29CB3-E35E-46CF-A0E5-E9BE60F1BB7D}">
      <dsp:nvSpPr>
        <dsp:cNvPr id="0" name=""/>
        <dsp:cNvSpPr/>
      </dsp:nvSpPr>
      <dsp:spPr>
        <a:xfrm>
          <a:off x="4368034" y="295218"/>
          <a:ext cx="2425171" cy="970068"/>
        </a:xfrm>
        <a:prstGeom prst="chevron">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2005</a:t>
          </a:r>
        </a:p>
      </dsp:txBody>
      <dsp:txXfrm>
        <a:off x="4853068" y="295218"/>
        <a:ext cx="1455103" cy="970068"/>
      </dsp:txXfrm>
    </dsp:sp>
    <dsp:sp modelId="{5026C825-4159-44C4-8E82-F31109CF5D1F}">
      <dsp:nvSpPr>
        <dsp:cNvPr id="0" name=""/>
        <dsp:cNvSpPr/>
      </dsp:nvSpPr>
      <dsp:spPr>
        <a:xfrm>
          <a:off x="6550688" y="295218"/>
          <a:ext cx="2425171" cy="970068"/>
        </a:xfrm>
        <a:prstGeom prst="chevron">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2015</a:t>
          </a:r>
        </a:p>
      </dsp:txBody>
      <dsp:txXfrm>
        <a:off x="7035722" y="295218"/>
        <a:ext cx="1455103" cy="970068"/>
      </dsp:txXfrm>
    </dsp:sp>
    <dsp:sp modelId="{FA868E6F-0B7D-4236-8719-3760803B6734}">
      <dsp:nvSpPr>
        <dsp:cNvPr id="0" name=""/>
        <dsp:cNvSpPr/>
      </dsp:nvSpPr>
      <dsp:spPr>
        <a:xfrm>
          <a:off x="8733343" y="295218"/>
          <a:ext cx="2425171" cy="970068"/>
        </a:xfrm>
        <a:prstGeom prst="chevron">
          <a:avLst/>
        </a:prstGeom>
        <a:solidFill>
          <a:schemeClr val="accent4">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2025</a:t>
          </a:r>
        </a:p>
      </dsp:txBody>
      <dsp:txXfrm>
        <a:off x="9218377" y="295218"/>
        <a:ext cx="1455103" cy="9700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B03B7-031C-4B5A-89CB-6D093A04859F}">
      <dsp:nvSpPr>
        <dsp:cNvPr id="0" name=""/>
        <dsp:cNvSpPr/>
      </dsp:nvSpPr>
      <dsp:spPr>
        <a:xfrm>
          <a:off x="2724" y="295218"/>
          <a:ext cx="2425171" cy="970068"/>
        </a:xfrm>
        <a:prstGeom prst="chevron">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t>1975</a:t>
          </a:r>
        </a:p>
      </dsp:txBody>
      <dsp:txXfrm>
        <a:off x="487758" y="295218"/>
        <a:ext cx="1455103" cy="970068"/>
      </dsp:txXfrm>
    </dsp:sp>
    <dsp:sp modelId="{D5C989A7-818B-40D5-B9F6-3794D9A290F7}">
      <dsp:nvSpPr>
        <dsp:cNvPr id="0" name=""/>
        <dsp:cNvSpPr/>
      </dsp:nvSpPr>
      <dsp:spPr>
        <a:xfrm>
          <a:off x="2185379" y="295218"/>
          <a:ext cx="2425171" cy="970068"/>
        </a:xfrm>
        <a:prstGeom prst="chevron">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t>1995</a:t>
          </a:r>
        </a:p>
      </dsp:txBody>
      <dsp:txXfrm>
        <a:off x="2670413" y="295218"/>
        <a:ext cx="1455103" cy="970068"/>
      </dsp:txXfrm>
    </dsp:sp>
    <dsp:sp modelId="{1EB29CB3-E35E-46CF-A0E5-E9BE60F1BB7D}">
      <dsp:nvSpPr>
        <dsp:cNvPr id="0" name=""/>
        <dsp:cNvSpPr/>
      </dsp:nvSpPr>
      <dsp:spPr>
        <a:xfrm>
          <a:off x="4368034" y="295218"/>
          <a:ext cx="2425171" cy="970068"/>
        </a:xfrm>
        <a:prstGeom prst="chevron">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2005</a:t>
          </a:r>
        </a:p>
      </dsp:txBody>
      <dsp:txXfrm>
        <a:off x="4853068" y="295218"/>
        <a:ext cx="1455103" cy="970068"/>
      </dsp:txXfrm>
    </dsp:sp>
    <dsp:sp modelId="{5026C825-4159-44C4-8E82-F31109CF5D1F}">
      <dsp:nvSpPr>
        <dsp:cNvPr id="0" name=""/>
        <dsp:cNvSpPr/>
      </dsp:nvSpPr>
      <dsp:spPr>
        <a:xfrm>
          <a:off x="6550688" y="295218"/>
          <a:ext cx="2425171" cy="970068"/>
        </a:xfrm>
        <a:prstGeom prst="chevron">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2015</a:t>
          </a:r>
        </a:p>
      </dsp:txBody>
      <dsp:txXfrm>
        <a:off x="7035722" y="295218"/>
        <a:ext cx="1455103" cy="970068"/>
      </dsp:txXfrm>
    </dsp:sp>
    <dsp:sp modelId="{FA868E6F-0B7D-4236-8719-3760803B6734}">
      <dsp:nvSpPr>
        <dsp:cNvPr id="0" name=""/>
        <dsp:cNvSpPr/>
      </dsp:nvSpPr>
      <dsp:spPr>
        <a:xfrm>
          <a:off x="8733343" y="295218"/>
          <a:ext cx="2425171" cy="970068"/>
        </a:xfrm>
        <a:prstGeom prst="chevron">
          <a:avLst/>
        </a:prstGeom>
        <a:solidFill>
          <a:schemeClr val="accent4">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2025</a:t>
          </a:r>
        </a:p>
      </dsp:txBody>
      <dsp:txXfrm>
        <a:off x="9218377" y="295218"/>
        <a:ext cx="1455103" cy="9700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B03B7-031C-4B5A-89CB-6D093A04859F}">
      <dsp:nvSpPr>
        <dsp:cNvPr id="0" name=""/>
        <dsp:cNvSpPr/>
      </dsp:nvSpPr>
      <dsp:spPr>
        <a:xfrm>
          <a:off x="2724" y="295218"/>
          <a:ext cx="2425171" cy="970068"/>
        </a:xfrm>
        <a:prstGeom prst="chevron">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t>1974</a:t>
          </a:r>
        </a:p>
      </dsp:txBody>
      <dsp:txXfrm>
        <a:off x="487758" y="295218"/>
        <a:ext cx="1455103" cy="970068"/>
      </dsp:txXfrm>
    </dsp:sp>
    <dsp:sp modelId="{D5C989A7-818B-40D5-B9F6-3794D9A290F7}">
      <dsp:nvSpPr>
        <dsp:cNvPr id="0" name=""/>
        <dsp:cNvSpPr/>
      </dsp:nvSpPr>
      <dsp:spPr>
        <a:xfrm>
          <a:off x="2185379" y="295218"/>
          <a:ext cx="2425171" cy="970068"/>
        </a:xfrm>
        <a:prstGeom prst="chevron">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t>1994</a:t>
          </a:r>
        </a:p>
      </dsp:txBody>
      <dsp:txXfrm>
        <a:off x="2670413" y="295218"/>
        <a:ext cx="1455103" cy="970068"/>
      </dsp:txXfrm>
    </dsp:sp>
    <dsp:sp modelId="{1EB29CB3-E35E-46CF-A0E5-E9BE60F1BB7D}">
      <dsp:nvSpPr>
        <dsp:cNvPr id="0" name=""/>
        <dsp:cNvSpPr/>
      </dsp:nvSpPr>
      <dsp:spPr>
        <a:xfrm>
          <a:off x="4368034" y="295218"/>
          <a:ext cx="2425171" cy="970068"/>
        </a:xfrm>
        <a:prstGeom prst="chevron">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2004</a:t>
          </a:r>
        </a:p>
      </dsp:txBody>
      <dsp:txXfrm>
        <a:off x="4853068" y="295218"/>
        <a:ext cx="1455103" cy="970068"/>
      </dsp:txXfrm>
    </dsp:sp>
    <dsp:sp modelId="{5026C825-4159-44C4-8E82-F31109CF5D1F}">
      <dsp:nvSpPr>
        <dsp:cNvPr id="0" name=""/>
        <dsp:cNvSpPr/>
      </dsp:nvSpPr>
      <dsp:spPr>
        <a:xfrm>
          <a:off x="6550688" y="295218"/>
          <a:ext cx="2425171" cy="970068"/>
        </a:xfrm>
        <a:prstGeom prst="chevron">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2014</a:t>
          </a:r>
        </a:p>
      </dsp:txBody>
      <dsp:txXfrm>
        <a:off x="7035722" y="295218"/>
        <a:ext cx="1455103" cy="970068"/>
      </dsp:txXfrm>
    </dsp:sp>
    <dsp:sp modelId="{FA868E6F-0B7D-4236-8719-3760803B6734}">
      <dsp:nvSpPr>
        <dsp:cNvPr id="0" name=""/>
        <dsp:cNvSpPr/>
      </dsp:nvSpPr>
      <dsp:spPr>
        <a:xfrm>
          <a:off x="8733343" y="295218"/>
          <a:ext cx="2425171" cy="970068"/>
        </a:xfrm>
        <a:prstGeom prst="chevron">
          <a:avLst/>
        </a:prstGeom>
        <a:solidFill>
          <a:schemeClr val="accent4">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023" tIns="61341" rIns="61341" bIns="61341" numCol="1" spcCol="1270" anchor="ctr" anchorCtr="0">
          <a:noAutofit/>
        </a:bodyPr>
        <a:lstStyle/>
        <a:p>
          <a:pPr marL="0" lvl="0" indent="0" algn="ctr" defTabSz="2044700">
            <a:lnSpc>
              <a:spcPct val="90000"/>
            </a:lnSpc>
            <a:spcBef>
              <a:spcPct val="0"/>
            </a:spcBef>
            <a:spcAft>
              <a:spcPct val="35000"/>
            </a:spcAft>
            <a:buNone/>
          </a:pPr>
          <a:r>
            <a:rPr lang="de-DE" sz="4600" kern="1200" dirty="0">
              <a:solidFill>
                <a:schemeClr val="tx1"/>
              </a:solidFill>
            </a:rPr>
            <a:t>2025</a:t>
          </a:r>
        </a:p>
      </dsp:txBody>
      <dsp:txXfrm>
        <a:off x="9218377" y="295218"/>
        <a:ext cx="1455103" cy="9700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59025-3C63-43C4-8B0E-710151024EA7}" type="datetimeFigureOut">
              <a:rPr lang="de-DE" smtClean="0"/>
              <a:t>30.10.2025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50CF58-F8AE-4306-91E6-E5B4FBFABC01}" type="slidenum">
              <a:rPr lang="de-DE" smtClean="0"/>
              <a:t>‹Nr.›</a:t>
            </a:fld>
            <a:endParaRPr lang="de-DE"/>
          </a:p>
        </p:txBody>
      </p:sp>
    </p:spTree>
    <p:extLst>
      <p:ext uri="{BB962C8B-B14F-4D97-AF65-F5344CB8AC3E}">
        <p14:creationId xmlns:p14="http://schemas.microsoft.com/office/powerpoint/2010/main" val="986526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pPr marL="228600" indent="-228600">
              <a:buAutoNum type="arabicParenR"/>
            </a:pPr>
            <a:endParaRPr lang="de-DE" dirty="0"/>
          </a:p>
          <a:p>
            <a:pPr marL="0" indent="0">
              <a:buNone/>
            </a:pPr>
            <a:r>
              <a:rPr lang="de-DE" dirty="0"/>
              <a:t>1974 – 2004 – 2014 - 2024</a:t>
            </a:r>
          </a:p>
        </p:txBody>
      </p:sp>
      <p:sp>
        <p:nvSpPr>
          <p:cNvPr id="4" name="Foliennummernplatzhalt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7EF86E-A2D9-4C7B-A1B5-D7257AA61BB8}"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0323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latin typeface="Segoe UI" panose="020B0502040204020203" pitchFamily="34" charset="0"/>
                <a:cs typeface="Segoe UI" panose="020B0502040204020203" pitchFamily="34" charset="0"/>
              </a:rPr>
              <a:t>„Von Digitalität kann man ungefähr seit dem Jahr 2000 herum sprechen., d. h. die Digitalisierungsprozesse waren dann bereits so weit vorangeschritten, dass wir sagen können, sie sind der dominante kulturelle Raum, in dem wir uns bewegen, […]“ (Stalder 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i="0" u="none" strike="noStrike" kern="1200" baseline="0" dirty="0">
              <a:solidFill>
                <a:schemeClr val="tx1"/>
              </a:solidFill>
              <a:latin typeface="+mn-lt"/>
              <a:ea typeface="+mn-ea"/>
              <a:cs typeface="+mn-cs"/>
            </a:endParaRPr>
          </a:p>
          <a:p>
            <a:endParaRPr lang="de-DE" dirty="0"/>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750CF58-F8AE-4306-91E6-E5B4FBFABC01}"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1337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a:t>
            </a:r>
            <a:r>
              <a:rPr lang="de-DE" dirty="0" err="1">
                <a:sym typeface="Wingdings" panose="05000000000000000000" pitchFamily="2" charset="2"/>
              </a:rPr>
              <a:t>public</a:t>
            </a:r>
            <a:r>
              <a:rPr lang="de-DE" dirty="0">
                <a:sym typeface="Wingdings" panose="05000000000000000000" pitchFamily="2" charset="2"/>
              </a:rPr>
              <a:t> per </a:t>
            </a:r>
            <a:r>
              <a:rPr lang="de-DE" dirty="0" err="1">
                <a:sym typeface="Wingdings" panose="05000000000000000000" pitchFamily="2" charset="2"/>
              </a:rPr>
              <a:t>default</a:t>
            </a:r>
            <a:r>
              <a:rPr lang="de-DE" dirty="0">
                <a:sym typeface="Wingdings" panose="05000000000000000000" pitchFamily="2" charset="2"/>
              </a:rPr>
              <a:t>“ vs. „private per </a:t>
            </a:r>
            <a:r>
              <a:rPr lang="de-DE" dirty="0" err="1">
                <a:sym typeface="Wingdings" panose="05000000000000000000" pitchFamily="2" charset="2"/>
              </a:rPr>
              <a:t>default</a:t>
            </a:r>
            <a:r>
              <a:rPr lang="de-DE" dirty="0">
                <a:sym typeface="Wingdings" panose="05000000000000000000" pitchFamily="2" charset="2"/>
              </a:rPr>
              <a:t>“: früher eher private per </a:t>
            </a:r>
            <a:r>
              <a:rPr lang="de-DE" dirty="0" err="1">
                <a:sym typeface="Wingdings" panose="05000000000000000000" pitchFamily="2" charset="2"/>
              </a:rPr>
              <a:t>default</a:t>
            </a:r>
            <a:r>
              <a:rPr lang="de-DE" dirty="0">
                <a:sym typeface="Wingdings" panose="05000000000000000000" pitchFamily="2" charset="2"/>
              </a:rPr>
              <a:t> (z.B. Brief); Postkarten aus dem Urlaub waren aber auch </a:t>
            </a:r>
            <a:r>
              <a:rPr lang="de-DE" dirty="0" err="1">
                <a:sym typeface="Wingdings" panose="05000000000000000000" pitchFamily="2" charset="2"/>
              </a:rPr>
              <a:t>public</a:t>
            </a:r>
            <a:r>
              <a:rPr lang="de-DE" dirty="0">
                <a:sym typeface="Wingdings" panose="05000000000000000000" pitchFamily="2" charset="2"/>
              </a:rPr>
              <a:t>, so wie die Insta-Story heute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Zugang zu </a:t>
            </a:r>
            <a:r>
              <a:rPr lang="de-DE" dirty="0" err="1">
                <a:sym typeface="Wingdings" panose="05000000000000000000" pitchFamily="2" charset="2"/>
              </a:rPr>
              <a:t>ressourcen</a:t>
            </a:r>
            <a:r>
              <a:rPr lang="de-DE" dirty="0">
                <a:sym typeface="Wingdings" panose="05000000000000000000" pitchFamily="2" charset="2"/>
              </a:rPr>
              <a:t> (Endgeräten)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Echtzeit-Kommunikation (telefonieren, Insta-story </a:t>
            </a:r>
            <a:r>
              <a:rPr lang="de-DE" dirty="0" err="1">
                <a:sym typeface="Wingdings" panose="05000000000000000000" pitchFamily="2" charset="2"/>
              </a:rPr>
              <a:t>kind</a:t>
            </a:r>
            <a:r>
              <a:rPr lang="de-DE" dirty="0">
                <a:sym typeface="Wingdings" panose="05000000000000000000" pitchFamily="2" charset="2"/>
              </a:rPr>
              <a:t> </a:t>
            </a:r>
            <a:r>
              <a:rPr lang="de-DE" dirty="0" err="1">
                <a:sym typeface="Wingdings" panose="05000000000000000000" pitchFamily="2" charset="2"/>
              </a:rPr>
              <a:t>of</a:t>
            </a:r>
            <a:r>
              <a:rPr lang="de-DE" dirty="0">
                <a:sym typeface="Wingdings" panose="05000000000000000000" pitchFamily="2" charset="2"/>
              </a:rPr>
              <a:t>) vs. Asynchrone Kommunikation (Sprachnachricht, Nachricht im Messenger, Insta-Story auch irgendwie, je nach persönlicher Einstellung der App)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Handschrift vs. Maschinelles Schreiben vs. Digitales Schreiben</a:t>
            </a:r>
          </a:p>
          <a:p>
            <a:pPr marL="0" indent="0">
              <a:buNone/>
            </a:pPr>
            <a:endParaRPr lang="de-DE" dirty="0"/>
          </a:p>
        </p:txBody>
      </p:sp>
      <p:sp>
        <p:nvSpPr>
          <p:cNvPr id="4" name="Foliennummernplatzhalt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7EF86E-A2D9-4C7B-A1B5-D7257AA61BB8}"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118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85800" y="1143000"/>
            <a:ext cx="5486400" cy="3086100"/>
          </a:xfrm>
        </p:spPr>
      </p:sp>
      <p:sp>
        <p:nvSpPr>
          <p:cNvPr id="3" name="Notizenplatzhalt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a:t>
            </a:r>
            <a:r>
              <a:rPr lang="de-DE" dirty="0" err="1">
                <a:sym typeface="Wingdings" panose="05000000000000000000" pitchFamily="2" charset="2"/>
              </a:rPr>
              <a:t>public</a:t>
            </a:r>
            <a:r>
              <a:rPr lang="de-DE" dirty="0">
                <a:sym typeface="Wingdings" panose="05000000000000000000" pitchFamily="2" charset="2"/>
              </a:rPr>
              <a:t> per </a:t>
            </a:r>
            <a:r>
              <a:rPr lang="de-DE" dirty="0" err="1">
                <a:sym typeface="Wingdings" panose="05000000000000000000" pitchFamily="2" charset="2"/>
              </a:rPr>
              <a:t>default</a:t>
            </a:r>
            <a:r>
              <a:rPr lang="de-DE" dirty="0">
                <a:sym typeface="Wingdings" panose="05000000000000000000" pitchFamily="2" charset="2"/>
              </a:rPr>
              <a:t>“ vs. „private per </a:t>
            </a:r>
            <a:r>
              <a:rPr lang="de-DE" dirty="0" err="1">
                <a:sym typeface="Wingdings" panose="05000000000000000000" pitchFamily="2" charset="2"/>
              </a:rPr>
              <a:t>default</a:t>
            </a:r>
            <a:r>
              <a:rPr lang="de-DE" dirty="0">
                <a:sym typeface="Wingdings" panose="05000000000000000000" pitchFamily="2" charset="2"/>
              </a:rPr>
              <a:t>“: früher eher private per </a:t>
            </a:r>
            <a:r>
              <a:rPr lang="de-DE" dirty="0" err="1">
                <a:sym typeface="Wingdings" panose="05000000000000000000" pitchFamily="2" charset="2"/>
              </a:rPr>
              <a:t>default</a:t>
            </a:r>
            <a:r>
              <a:rPr lang="de-DE" dirty="0">
                <a:sym typeface="Wingdings" panose="05000000000000000000" pitchFamily="2" charset="2"/>
              </a:rPr>
              <a:t> (z.B. Brief); Postkarten aus dem Urlaub waren aber auch </a:t>
            </a:r>
            <a:r>
              <a:rPr lang="de-DE" dirty="0" err="1">
                <a:sym typeface="Wingdings" panose="05000000000000000000" pitchFamily="2" charset="2"/>
              </a:rPr>
              <a:t>public</a:t>
            </a:r>
            <a:r>
              <a:rPr lang="de-DE" dirty="0">
                <a:sym typeface="Wingdings" panose="05000000000000000000" pitchFamily="2" charset="2"/>
              </a:rPr>
              <a:t>, so wie die Insta-Story heute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Zugang zu </a:t>
            </a:r>
            <a:r>
              <a:rPr lang="de-DE" dirty="0" err="1">
                <a:sym typeface="Wingdings" panose="05000000000000000000" pitchFamily="2" charset="2"/>
              </a:rPr>
              <a:t>ressourcen</a:t>
            </a:r>
            <a:r>
              <a:rPr lang="de-DE" dirty="0">
                <a:sym typeface="Wingdings" panose="05000000000000000000" pitchFamily="2" charset="2"/>
              </a:rPr>
              <a:t> (Endgeräten)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Echtzeit-Kommunikation (telefonieren, Insta-story </a:t>
            </a:r>
            <a:r>
              <a:rPr lang="de-DE" dirty="0" err="1">
                <a:sym typeface="Wingdings" panose="05000000000000000000" pitchFamily="2" charset="2"/>
              </a:rPr>
              <a:t>kind</a:t>
            </a:r>
            <a:r>
              <a:rPr lang="de-DE" dirty="0">
                <a:sym typeface="Wingdings" panose="05000000000000000000" pitchFamily="2" charset="2"/>
              </a:rPr>
              <a:t> </a:t>
            </a:r>
            <a:r>
              <a:rPr lang="de-DE" dirty="0" err="1">
                <a:sym typeface="Wingdings" panose="05000000000000000000" pitchFamily="2" charset="2"/>
              </a:rPr>
              <a:t>of</a:t>
            </a:r>
            <a:r>
              <a:rPr lang="de-DE" dirty="0">
                <a:sym typeface="Wingdings" panose="05000000000000000000" pitchFamily="2" charset="2"/>
              </a:rPr>
              <a:t>) vs. Asynchrone Kommunikation (Sprachnachricht, Nachricht im Messenger, Insta-Story auch irgendwie, je nach persönlicher Einstellung der App)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sym typeface="Wingdings" panose="05000000000000000000" pitchFamily="2" charset="2"/>
              </a:rPr>
              <a:t>Handschrift vs. Maschinelles Schreiben vs. Digitales Schreiben</a:t>
            </a:r>
          </a:p>
          <a:p>
            <a:pPr marL="0" indent="0">
              <a:buNone/>
            </a:pPr>
            <a:endParaRPr lang="de-DE" dirty="0"/>
          </a:p>
        </p:txBody>
      </p:sp>
      <p:sp>
        <p:nvSpPr>
          <p:cNvPr id="4" name="Foliennummernplatzhalt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D7EF86E-A2D9-4C7B-A1B5-D7257AA61BB8}"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6044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Murmelgruppen, anschließend im PL zusammentragen</a:t>
            </a:r>
          </a:p>
        </p:txBody>
      </p:sp>
      <p:sp>
        <p:nvSpPr>
          <p:cNvPr id="4" name="Foliennummernplatzhalter 3"/>
          <p:cNvSpPr>
            <a:spLocks noGrp="1"/>
          </p:cNvSpPr>
          <p:nvPr>
            <p:ph type="sldNum" sz="quarter" idx="5"/>
          </p:nvPr>
        </p:nvSpPr>
        <p:spPr/>
        <p:txBody>
          <a:bodyPr/>
          <a:lstStyle/>
          <a:p>
            <a:fld id="{D750CF58-F8AE-4306-91E6-E5B4FBFABC01}" type="slidenum">
              <a:rPr lang="de-DE" smtClean="0"/>
              <a:t>8</a:t>
            </a:fld>
            <a:endParaRPr lang="de-DE"/>
          </a:p>
        </p:txBody>
      </p:sp>
    </p:spTree>
    <p:extLst>
      <p:ext uri="{BB962C8B-B14F-4D97-AF65-F5344CB8AC3E}">
        <p14:creationId xmlns:p14="http://schemas.microsoft.com/office/powerpoint/2010/main" val="373124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2E4DB1-9E18-419C-AB3D-BD869B99274F}"/>
              </a:ext>
            </a:extLst>
          </p:cNvPr>
          <p:cNvSpPr>
            <a:spLocks noGrp="1"/>
          </p:cNvSpPr>
          <p:nvPr>
            <p:ph type="ctrTitle"/>
          </p:nvPr>
        </p:nvSpPr>
        <p:spPr>
          <a:xfrm>
            <a:off x="300038" y="1268412"/>
            <a:ext cx="5976000" cy="3656515"/>
          </a:xfrm>
        </p:spPr>
        <p:txBody>
          <a:bodyPr anchor="t"/>
          <a:lstStyle>
            <a:lvl1pPr algn="l">
              <a:defRPr sz="6000"/>
            </a:lvl1pPr>
          </a:lstStyle>
          <a:p>
            <a:r>
              <a:rPr lang="de-DE"/>
              <a:t>Mastertitelformat bearbeiten</a:t>
            </a:r>
            <a:endParaRPr lang="de-DE" dirty="0"/>
          </a:p>
        </p:txBody>
      </p:sp>
      <p:sp>
        <p:nvSpPr>
          <p:cNvPr id="3" name="Untertitel 2">
            <a:extLst>
              <a:ext uri="{FF2B5EF4-FFF2-40B4-BE49-F238E27FC236}">
                <a16:creationId xmlns:a16="http://schemas.microsoft.com/office/drawing/2014/main" id="{0F49FBC8-B96B-455F-85D7-9A804472D1CC}"/>
              </a:ext>
            </a:extLst>
          </p:cNvPr>
          <p:cNvSpPr>
            <a:spLocks noGrp="1"/>
          </p:cNvSpPr>
          <p:nvPr>
            <p:ph type="subTitle" idx="1"/>
          </p:nvPr>
        </p:nvSpPr>
        <p:spPr>
          <a:xfrm>
            <a:off x="300037" y="5208436"/>
            <a:ext cx="5975351" cy="1396536"/>
          </a:xfrm>
        </p:spPr>
        <p:txBody>
          <a:bodyPr anchor="b"/>
          <a:lstStyle>
            <a:lvl1pPr marL="0" indent="0" algn="l">
              <a:buNone/>
              <a:defRPr sz="1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8" name="Bildplatzhalter 9">
            <a:extLst>
              <a:ext uri="{FF2B5EF4-FFF2-40B4-BE49-F238E27FC236}">
                <a16:creationId xmlns:a16="http://schemas.microsoft.com/office/drawing/2014/main" id="{8F2F4E45-6575-48BB-B7F1-A75E8397FF25}"/>
              </a:ext>
            </a:extLst>
          </p:cNvPr>
          <p:cNvSpPr>
            <a:spLocks noGrp="1"/>
          </p:cNvSpPr>
          <p:nvPr>
            <p:ph type="pic" sz="quarter" idx="14"/>
          </p:nvPr>
        </p:nvSpPr>
        <p:spPr>
          <a:xfrm>
            <a:off x="6575425" y="1268412"/>
            <a:ext cx="5316538" cy="5292936"/>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343142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r Bild (breit)">
    <p:spTree>
      <p:nvGrpSpPr>
        <p:cNvPr id="1" name=""/>
        <p:cNvGrpSpPr/>
        <p:nvPr/>
      </p:nvGrpSpPr>
      <p:grpSpPr>
        <a:xfrm>
          <a:off x="0" y="0"/>
          <a:ext cx="0" cy="0"/>
          <a:chOff x="0" y="0"/>
          <a:chExt cx="0" cy="0"/>
        </a:xfrm>
      </p:grpSpPr>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9" name="Bildplatzhalter 9">
            <a:extLst>
              <a:ext uri="{FF2B5EF4-FFF2-40B4-BE49-F238E27FC236}">
                <a16:creationId xmlns:a16="http://schemas.microsoft.com/office/drawing/2014/main" id="{02B1BBEC-2C7A-44FF-9604-43F3B9CC2EF9}"/>
              </a:ext>
            </a:extLst>
          </p:cNvPr>
          <p:cNvSpPr>
            <a:spLocks noGrp="1"/>
          </p:cNvSpPr>
          <p:nvPr>
            <p:ph type="pic" sz="quarter" idx="15"/>
          </p:nvPr>
        </p:nvSpPr>
        <p:spPr>
          <a:xfrm>
            <a:off x="300038" y="1268412"/>
            <a:ext cx="11591923" cy="4968875"/>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736975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ollbild">
    <p:spTree>
      <p:nvGrpSpPr>
        <p:cNvPr id="1" name=""/>
        <p:cNvGrpSpPr/>
        <p:nvPr/>
      </p:nvGrpSpPr>
      <p:grpSpPr>
        <a:xfrm>
          <a:off x="0" y="0"/>
          <a:ext cx="0" cy="0"/>
          <a:chOff x="0" y="0"/>
          <a:chExt cx="0" cy="0"/>
        </a:xfrm>
      </p:grpSpPr>
      <p:sp>
        <p:nvSpPr>
          <p:cNvPr id="9" name="Bildplatzhalter 9">
            <a:extLst>
              <a:ext uri="{FF2B5EF4-FFF2-40B4-BE49-F238E27FC236}">
                <a16:creationId xmlns:a16="http://schemas.microsoft.com/office/drawing/2014/main" id="{02B1BBEC-2C7A-44FF-9604-43F3B9CC2EF9}"/>
              </a:ext>
            </a:extLst>
          </p:cNvPr>
          <p:cNvSpPr>
            <a:spLocks noGrp="1"/>
          </p:cNvSpPr>
          <p:nvPr>
            <p:ph type="pic" sz="quarter" idx="15"/>
          </p:nvPr>
        </p:nvSpPr>
        <p:spPr>
          <a:xfrm>
            <a:off x="0" y="0"/>
            <a:ext cx="12192000" cy="6858000"/>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773067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349F72-06D0-43C4-95DD-BC6F63771CD1}"/>
              </a:ext>
            </a:extLst>
          </p:cNvPr>
          <p:cNvSpPr>
            <a:spLocks noGrp="1"/>
          </p:cNvSpPr>
          <p:nvPr>
            <p:ph type="title" hasCustomPrompt="1"/>
          </p:nvPr>
        </p:nvSpPr>
        <p:spPr/>
        <p:txBody>
          <a:bodyPr/>
          <a:lstStyle>
            <a:lvl1pPr>
              <a:defRPr/>
            </a:lvl1pPr>
          </a:lstStyle>
          <a:p>
            <a:r>
              <a:rPr lang="de-DE" dirty="0"/>
              <a:t>Titel</a:t>
            </a:r>
          </a:p>
        </p:txBody>
      </p:sp>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Tree>
    <p:extLst>
      <p:ext uri="{BB962C8B-B14F-4D97-AF65-F5344CB8AC3E}">
        <p14:creationId xmlns:p14="http://schemas.microsoft.com/office/powerpoint/2010/main" val="27558229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5D2A20E-A742-4D97-A6EE-053013FE5DAC}"/>
              </a:ext>
            </a:extLst>
          </p:cNvPr>
          <p:cNvSpPr>
            <a:spLocks noGrp="1"/>
          </p:cNvSpPr>
          <p:nvPr>
            <p:ph type="dt" sz="half" idx="10"/>
          </p:nvPr>
        </p:nvSpPr>
        <p:spPr/>
        <p:txBody>
          <a:bodyPr/>
          <a:lstStyle/>
          <a:p>
            <a:r>
              <a:rPr lang="de-DE"/>
              <a:t>Name des Kapitels (optional)</a:t>
            </a:r>
          </a:p>
        </p:txBody>
      </p:sp>
      <p:sp>
        <p:nvSpPr>
          <p:cNvPr id="3" name="Fußzeilenplatzhalter 2">
            <a:extLst>
              <a:ext uri="{FF2B5EF4-FFF2-40B4-BE49-F238E27FC236}">
                <a16:creationId xmlns:a16="http://schemas.microsoft.com/office/drawing/2014/main" id="{503D3AE9-F8AA-426F-A679-BB57EC884EE1}"/>
              </a:ext>
            </a:extLst>
          </p:cNvPr>
          <p:cNvSpPr>
            <a:spLocks noGrp="1"/>
          </p:cNvSpPr>
          <p:nvPr>
            <p:ph type="ftr" sz="quarter" idx="11"/>
          </p:nvPr>
        </p:nvSpPr>
        <p:spPr/>
        <p:txBody>
          <a:bodyPr/>
          <a:lstStyle/>
          <a:p>
            <a:r>
              <a:rPr lang="de-DE"/>
              <a:t>Titel der Präsentation (Eingabe über "Einfügen &gt; Kopf- und Fußzeile")</a:t>
            </a:r>
          </a:p>
        </p:txBody>
      </p:sp>
      <p:sp>
        <p:nvSpPr>
          <p:cNvPr id="4" name="Foliennummernplatzhalter 3">
            <a:extLst>
              <a:ext uri="{FF2B5EF4-FFF2-40B4-BE49-F238E27FC236}">
                <a16:creationId xmlns:a16="http://schemas.microsoft.com/office/drawing/2014/main" id="{1930ADF6-A91F-4CC3-A7AC-E55FF446D183}"/>
              </a:ext>
            </a:extLst>
          </p:cNvPr>
          <p:cNvSpPr>
            <a:spLocks noGrp="1"/>
          </p:cNvSpPr>
          <p:nvPr>
            <p:ph type="sldNum" sz="quarter" idx="12"/>
          </p:nvPr>
        </p:nvSpPr>
        <p:spPr/>
        <p:txBody>
          <a:bodyPr/>
          <a:lstStyle/>
          <a:p>
            <a:fld id="{968FC3C1-8B2E-4CF4-97FE-57A4E19AC873}" type="slidenum">
              <a:rPr lang="de-DE" smtClean="0"/>
              <a:t>‹Nr.›</a:t>
            </a:fld>
            <a:endParaRPr lang="de-DE"/>
          </a:p>
        </p:txBody>
      </p:sp>
    </p:spTree>
    <p:extLst>
      <p:ext uri="{BB962C8B-B14F-4D97-AF65-F5344CB8AC3E}">
        <p14:creationId xmlns:p14="http://schemas.microsoft.com/office/powerpoint/2010/main" val="2794263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2E4DB1-9E18-419C-AB3D-BD869B99274F}"/>
              </a:ext>
            </a:extLst>
          </p:cNvPr>
          <p:cNvSpPr>
            <a:spLocks noGrp="1"/>
          </p:cNvSpPr>
          <p:nvPr>
            <p:ph type="ctrTitle"/>
          </p:nvPr>
        </p:nvSpPr>
        <p:spPr>
          <a:xfrm>
            <a:off x="300037" y="1306513"/>
            <a:ext cx="11593185" cy="1690439"/>
          </a:xfrm>
        </p:spPr>
        <p:txBody>
          <a:bodyPr anchor="t"/>
          <a:lstStyle>
            <a:lvl1pPr algn="l">
              <a:defRPr sz="4000"/>
            </a:lvl1pPr>
          </a:lstStyle>
          <a:p>
            <a:r>
              <a:rPr lang="de-DE"/>
              <a:t>Mastertitelformat bearbeiten</a:t>
            </a:r>
            <a:endParaRPr lang="de-DE" dirty="0"/>
          </a:p>
        </p:txBody>
      </p:sp>
      <p:sp>
        <p:nvSpPr>
          <p:cNvPr id="3" name="Untertitel 2">
            <a:extLst>
              <a:ext uri="{FF2B5EF4-FFF2-40B4-BE49-F238E27FC236}">
                <a16:creationId xmlns:a16="http://schemas.microsoft.com/office/drawing/2014/main" id="{0F49FBC8-B96B-455F-85D7-9A804472D1CC}"/>
              </a:ext>
            </a:extLst>
          </p:cNvPr>
          <p:cNvSpPr>
            <a:spLocks noGrp="1"/>
          </p:cNvSpPr>
          <p:nvPr>
            <p:ph type="subTitle" idx="1"/>
          </p:nvPr>
        </p:nvSpPr>
        <p:spPr>
          <a:xfrm>
            <a:off x="300037" y="3248980"/>
            <a:ext cx="11591926" cy="3355992"/>
          </a:xfrm>
        </p:spPr>
        <p:txBody>
          <a:bodyPr anchor="b"/>
          <a:lstStyle>
            <a:lvl1pPr marL="0" indent="0" algn="l">
              <a:buNone/>
              <a:defRPr sz="1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Tree>
    <p:extLst>
      <p:ext uri="{BB962C8B-B14F-4D97-AF65-F5344CB8AC3E}">
        <p14:creationId xmlns:p14="http://schemas.microsoft.com/office/powerpoint/2010/main" val="2794930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9DC82F8-C2B0-4AE3-B8DF-960143CC4F37}" type="datetimeFigureOut">
              <a:rPr lang="de-DE" smtClean="0"/>
              <a:t>30.10.2025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2641075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9DC82F8-C2B0-4AE3-B8DF-960143CC4F37}" type="datetimeFigureOut">
              <a:rPr lang="de-DE" smtClean="0"/>
              <a:t>30.10.2025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409253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831851" y="4589467"/>
            <a:ext cx="105156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09DC82F8-C2B0-4AE3-B8DF-960143CC4F37}" type="datetimeFigureOut">
              <a:rPr lang="de-DE" smtClean="0"/>
              <a:t>30.10.2025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1424081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9DC82F8-C2B0-4AE3-B8DF-960143CC4F37}" type="datetimeFigureOut">
              <a:rPr lang="de-DE" smtClean="0"/>
              <a:t>30.10.2025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14939669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39789"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6172202"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9DC82F8-C2B0-4AE3-B8DF-960143CC4F37}" type="datetimeFigureOut">
              <a:rPr lang="de-DE" smtClean="0"/>
              <a:t>30.10.2025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1436389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2E4DB1-9E18-419C-AB3D-BD869B99274F}"/>
              </a:ext>
            </a:extLst>
          </p:cNvPr>
          <p:cNvSpPr>
            <a:spLocks noGrp="1"/>
          </p:cNvSpPr>
          <p:nvPr>
            <p:ph type="ctrTitle"/>
          </p:nvPr>
        </p:nvSpPr>
        <p:spPr>
          <a:xfrm>
            <a:off x="300038" y="1306513"/>
            <a:ext cx="5976000" cy="3642276"/>
          </a:xfrm>
        </p:spPr>
        <p:txBody>
          <a:bodyPr anchor="t"/>
          <a:lstStyle>
            <a:lvl1pPr algn="l">
              <a:defRPr sz="4000"/>
            </a:lvl1pPr>
          </a:lstStyle>
          <a:p>
            <a:r>
              <a:rPr lang="de-DE"/>
              <a:t>Mastertitelformat bearbeiten</a:t>
            </a:r>
            <a:endParaRPr lang="de-DE" dirty="0"/>
          </a:p>
        </p:txBody>
      </p:sp>
      <p:sp>
        <p:nvSpPr>
          <p:cNvPr id="3" name="Untertitel 2">
            <a:extLst>
              <a:ext uri="{FF2B5EF4-FFF2-40B4-BE49-F238E27FC236}">
                <a16:creationId xmlns:a16="http://schemas.microsoft.com/office/drawing/2014/main" id="{0F49FBC8-B96B-455F-85D7-9A804472D1CC}"/>
              </a:ext>
            </a:extLst>
          </p:cNvPr>
          <p:cNvSpPr>
            <a:spLocks noGrp="1"/>
          </p:cNvSpPr>
          <p:nvPr>
            <p:ph type="subTitle" idx="1"/>
          </p:nvPr>
        </p:nvSpPr>
        <p:spPr>
          <a:xfrm>
            <a:off x="300037" y="5208436"/>
            <a:ext cx="5975351" cy="1396536"/>
          </a:xfrm>
        </p:spPr>
        <p:txBody>
          <a:bodyPr anchor="b"/>
          <a:lstStyle>
            <a:lvl1pPr marL="0" indent="0" algn="l">
              <a:buNone/>
              <a:defRPr sz="1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8" name="Bildplatzhalter 9">
            <a:extLst>
              <a:ext uri="{FF2B5EF4-FFF2-40B4-BE49-F238E27FC236}">
                <a16:creationId xmlns:a16="http://schemas.microsoft.com/office/drawing/2014/main" id="{8F2F4E45-6575-48BB-B7F1-A75E8397FF25}"/>
              </a:ext>
            </a:extLst>
          </p:cNvPr>
          <p:cNvSpPr>
            <a:spLocks noGrp="1"/>
          </p:cNvSpPr>
          <p:nvPr>
            <p:ph type="pic" sz="quarter" idx="14"/>
          </p:nvPr>
        </p:nvSpPr>
        <p:spPr>
          <a:xfrm>
            <a:off x="6575425" y="1268412"/>
            <a:ext cx="5316538" cy="5292936"/>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386277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9DC82F8-C2B0-4AE3-B8DF-960143CC4F37}" type="datetimeFigureOut">
              <a:rPr lang="de-DE" smtClean="0"/>
              <a:t>30.10.2025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803816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C82F8-C2B0-4AE3-B8DF-960143CC4F37}" type="datetimeFigureOut">
              <a:rPr lang="de-DE" smtClean="0"/>
              <a:t>30.10.2025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40013996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09DC82F8-C2B0-4AE3-B8DF-960143CC4F37}" type="datetimeFigureOut">
              <a:rPr lang="de-DE" smtClean="0"/>
              <a:t>30.10.2025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9164089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5183188" y="987429"/>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09DC82F8-C2B0-4AE3-B8DF-960143CC4F37}" type="datetimeFigureOut">
              <a:rPr lang="de-DE" smtClean="0"/>
              <a:t>30.10.2025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100310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9DC82F8-C2B0-4AE3-B8DF-960143CC4F37}" type="datetimeFigureOut">
              <a:rPr lang="de-DE" smtClean="0"/>
              <a:t>30.10.2025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15441617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9DC82F8-C2B0-4AE3-B8DF-960143CC4F37}" type="datetimeFigureOut">
              <a:rPr lang="de-DE" smtClean="0"/>
              <a:t>30.10.2025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2792997-347D-44FC-A707-44BB1C2FCA77}" type="slidenum">
              <a:rPr lang="de-DE" smtClean="0"/>
              <a:t>‹Nr.›</a:t>
            </a:fld>
            <a:endParaRPr lang="de-DE"/>
          </a:p>
        </p:txBody>
      </p:sp>
    </p:spTree>
    <p:extLst>
      <p:ext uri="{BB962C8B-B14F-4D97-AF65-F5344CB8AC3E}">
        <p14:creationId xmlns:p14="http://schemas.microsoft.com/office/powerpoint/2010/main" val="2930979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87C6A3-E0EF-4FA5-9985-39667BB5D1BA}"/>
              </a:ext>
            </a:extLst>
          </p:cNvPr>
          <p:cNvSpPr>
            <a:spLocks noGrp="1"/>
          </p:cNvSpPr>
          <p:nvPr>
            <p:ph type="title" hasCustomPrompt="1"/>
          </p:nvPr>
        </p:nvSpPr>
        <p:spPr/>
        <p:txBody>
          <a:bodyPr/>
          <a:lstStyle>
            <a:lvl1pPr>
              <a:defRPr/>
            </a:lvl1pPr>
          </a:lstStyle>
          <a:p>
            <a:r>
              <a:rPr lang="de-DE" dirty="0"/>
              <a:t>Titel</a:t>
            </a:r>
          </a:p>
        </p:txBody>
      </p:sp>
      <p:sp>
        <p:nvSpPr>
          <p:cNvPr id="3" name="Inhaltsplatzhalter 2">
            <a:extLst>
              <a:ext uri="{FF2B5EF4-FFF2-40B4-BE49-F238E27FC236}">
                <a16:creationId xmlns:a16="http://schemas.microsoft.com/office/drawing/2014/main" id="{47163F39-DA16-4AA3-9128-D0141D3C345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CACADEE-A7A1-4B00-995B-32E6A1A02147}"/>
              </a:ext>
            </a:extLst>
          </p:cNvPr>
          <p:cNvSpPr>
            <a:spLocks noGrp="1"/>
          </p:cNvSpPr>
          <p:nvPr>
            <p:ph type="dt" sz="half" idx="10"/>
          </p:nvPr>
        </p:nvSpPr>
        <p:spPr/>
        <p:txBody>
          <a:bodyPr/>
          <a:lstStyle/>
          <a:p>
            <a:r>
              <a:rPr lang="de-DE"/>
              <a:t>Name des Kapitels (optional)</a:t>
            </a:r>
          </a:p>
        </p:txBody>
      </p:sp>
      <p:sp>
        <p:nvSpPr>
          <p:cNvPr id="5" name="Fußzeilenplatzhalter 4">
            <a:extLst>
              <a:ext uri="{FF2B5EF4-FFF2-40B4-BE49-F238E27FC236}">
                <a16:creationId xmlns:a16="http://schemas.microsoft.com/office/drawing/2014/main" id="{E194B1DF-2FD1-40EA-AC3F-A033005D1A01}"/>
              </a:ext>
            </a:extLst>
          </p:cNvPr>
          <p:cNvSpPr>
            <a:spLocks noGrp="1"/>
          </p:cNvSpPr>
          <p:nvPr>
            <p:ph type="ftr" sz="quarter" idx="11"/>
          </p:nvPr>
        </p:nvSpPr>
        <p:spPr/>
        <p:txBody>
          <a:bodyPr/>
          <a:lstStyle/>
          <a:p>
            <a:r>
              <a:rPr lang="de-DE"/>
              <a:t>Titel der Präsentation (Eingabe über "Einfügen &gt; Kopf- und Fußzeile")</a:t>
            </a:r>
          </a:p>
        </p:txBody>
      </p:sp>
      <p:sp>
        <p:nvSpPr>
          <p:cNvPr id="6" name="Foliennummernplatzhalter 5">
            <a:extLst>
              <a:ext uri="{FF2B5EF4-FFF2-40B4-BE49-F238E27FC236}">
                <a16:creationId xmlns:a16="http://schemas.microsoft.com/office/drawing/2014/main" id="{8359BBFA-AA87-4BCF-8665-A95DD26A9A9C}"/>
              </a:ext>
            </a:extLst>
          </p:cNvPr>
          <p:cNvSpPr>
            <a:spLocks noGrp="1"/>
          </p:cNvSpPr>
          <p:nvPr>
            <p:ph type="sldNum" sz="quarter" idx="12"/>
          </p:nvPr>
        </p:nvSpPr>
        <p:spPr/>
        <p:txBody>
          <a:bodyPr/>
          <a:lstStyle/>
          <a:p>
            <a:fld id="{968FC3C1-8B2E-4CF4-97FE-57A4E19AC873}" type="slidenum">
              <a:rPr lang="de-DE" smtClean="0"/>
              <a:t>‹Nr.›</a:t>
            </a:fld>
            <a:endParaRPr lang="de-DE"/>
          </a:p>
        </p:txBody>
      </p:sp>
    </p:spTree>
    <p:extLst>
      <p:ext uri="{BB962C8B-B14F-4D97-AF65-F5344CB8AC3E}">
        <p14:creationId xmlns:p14="http://schemas.microsoft.com/office/powerpoint/2010/main" val="3744451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349F72-06D0-43C4-95DD-BC6F63771CD1}"/>
              </a:ext>
            </a:extLst>
          </p:cNvPr>
          <p:cNvSpPr>
            <a:spLocks noGrp="1"/>
          </p:cNvSpPr>
          <p:nvPr>
            <p:ph type="title" hasCustomPrompt="1"/>
          </p:nvPr>
        </p:nvSpPr>
        <p:spPr/>
        <p:txBody>
          <a:bodyPr/>
          <a:lstStyle>
            <a:lvl1pPr>
              <a:defRPr/>
            </a:lvl1pPr>
          </a:lstStyle>
          <a:p>
            <a:r>
              <a:rPr lang="de-DE" dirty="0"/>
              <a:t>Titel</a:t>
            </a:r>
          </a:p>
        </p:txBody>
      </p:sp>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7" name="Textplatzhalter 6">
            <a:extLst>
              <a:ext uri="{FF2B5EF4-FFF2-40B4-BE49-F238E27FC236}">
                <a16:creationId xmlns:a16="http://schemas.microsoft.com/office/drawing/2014/main" id="{83ED38F5-D973-4765-B726-EC1D0DCBEE0B}"/>
              </a:ext>
            </a:extLst>
          </p:cNvPr>
          <p:cNvSpPr>
            <a:spLocks noGrp="1"/>
          </p:cNvSpPr>
          <p:nvPr>
            <p:ph type="body" sz="quarter" idx="13"/>
          </p:nvPr>
        </p:nvSpPr>
        <p:spPr>
          <a:xfrm>
            <a:off x="300037" y="2241550"/>
            <a:ext cx="11591925" cy="39957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400892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Text und Bild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349F72-06D0-43C4-95DD-BC6F63771CD1}"/>
              </a:ext>
            </a:extLst>
          </p:cNvPr>
          <p:cNvSpPr>
            <a:spLocks noGrp="1"/>
          </p:cNvSpPr>
          <p:nvPr>
            <p:ph type="title" hasCustomPrompt="1"/>
          </p:nvPr>
        </p:nvSpPr>
        <p:spPr>
          <a:xfrm>
            <a:off x="300038" y="1324895"/>
            <a:ext cx="5975982" cy="688899"/>
          </a:xfrm>
        </p:spPr>
        <p:txBody>
          <a:bodyPr/>
          <a:lstStyle>
            <a:lvl1pPr>
              <a:defRPr/>
            </a:lvl1pPr>
          </a:lstStyle>
          <a:p>
            <a:r>
              <a:rPr lang="de-DE" dirty="0"/>
              <a:t>Titel</a:t>
            </a:r>
          </a:p>
        </p:txBody>
      </p:sp>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7" name="Textplatzhalter 6">
            <a:extLst>
              <a:ext uri="{FF2B5EF4-FFF2-40B4-BE49-F238E27FC236}">
                <a16:creationId xmlns:a16="http://schemas.microsoft.com/office/drawing/2014/main" id="{83ED38F5-D973-4765-B726-EC1D0DCBEE0B}"/>
              </a:ext>
            </a:extLst>
          </p:cNvPr>
          <p:cNvSpPr>
            <a:spLocks noGrp="1"/>
          </p:cNvSpPr>
          <p:nvPr>
            <p:ph type="body" sz="quarter" idx="13"/>
          </p:nvPr>
        </p:nvSpPr>
        <p:spPr>
          <a:xfrm>
            <a:off x="300038" y="2241550"/>
            <a:ext cx="5975982" cy="39957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Bildplatzhalter 9">
            <a:extLst>
              <a:ext uri="{FF2B5EF4-FFF2-40B4-BE49-F238E27FC236}">
                <a16:creationId xmlns:a16="http://schemas.microsoft.com/office/drawing/2014/main" id="{D94CEDF7-7515-40D4-8CD3-D88A3A51AEAF}"/>
              </a:ext>
            </a:extLst>
          </p:cNvPr>
          <p:cNvSpPr>
            <a:spLocks noGrp="1"/>
          </p:cNvSpPr>
          <p:nvPr>
            <p:ph type="pic" sz="quarter" idx="14"/>
          </p:nvPr>
        </p:nvSpPr>
        <p:spPr>
          <a:xfrm>
            <a:off x="6575425" y="1268412"/>
            <a:ext cx="5316538" cy="4968875"/>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336650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Text und Bild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349F72-06D0-43C4-95DD-BC6F63771CD1}"/>
              </a:ext>
            </a:extLst>
          </p:cNvPr>
          <p:cNvSpPr>
            <a:spLocks noGrp="1"/>
          </p:cNvSpPr>
          <p:nvPr>
            <p:ph type="title" hasCustomPrompt="1"/>
          </p:nvPr>
        </p:nvSpPr>
        <p:spPr>
          <a:xfrm>
            <a:off x="300038" y="1324895"/>
            <a:ext cx="3659721" cy="688899"/>
          </a:xfrm>
        </p:spPr>
        <p:txBody>
          <a:bodyPr/>
          <a:lstStyle>
            <a:lvl1pPr>
              <a:defRPr/>
            </a:lvl1pPr>
          </a:lstStyle>
          <a:p>
            <a:r>
              <a:rPr lang="de-DE" dirty="0"/>
              <a:t>Titel</a:t>
            </a:r>
          </a:p>
        </p:txBody>
      </p:sp>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7" name="Textplatzhalter 6">
            <a:extLst>
              <a:ext uri="{FF2B5EF4-FFF2-40B4-BE49-F238E27FC236}">
                <a16:creationId xmlns:a16="http://schemas.microsoft.com/office/drawing/2014/main" id="{83ED38F5-D973-4765-B726-EC1D0DCBEE0B}"/>
              </a:ext>
            </a:extLst>
          </p:cNvPr>
          <p:cNvSpPr>
            <a:spLocks noGrp="1"/>
          </p:cNvSpPr>
          <p:nvPr>
            <p:ph type="body" sz="quarter" idx="13"/>
          </p:nvPr>
        </p:nvSpPr>
        <p:spPr>
          <a:xfrm>
            <a:off x="300038" y="2241550"/>
            <a:ext cx="3659721" cy="39957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Bildplatzhalter 9">
            <a:extLst>
              <a:ext uri="{FF2B5EF4-FFF2-40B4-BE49-F238E27FC236}">
                <a16:creationId xmlns:a16="http://schemas.microsoft.com/office/drawing/2014/main" id="{D94CEDF7-7515-40D4-8CD3-D88A3A51AEAF}"/>
              </a:ext>
            </a:extLst>
          </p:cNvPr>
          <p:cNvSpPr>
            <a:spLocks noGrp="1"/>
          </p:cNvSpPr>
          <p:nvPr>
            <p:ph type="pic" sz="quarter" idx="14"/>
          </p:nvPr>
        </p:nvSpPr>
        <p:spPr>
          <a:xfrm>
            <a:off x="4259796" y="1268412"/>
            <a:ext cx="7632167" cy="4968875"/>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71478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Text und 2 Bild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349F72-06D0-43C4-95DD-BC6F63771CD1}"/>
              </a:ext>
            </a:extLst>
          </p:cNvPr>
          <p:cNvSpPr>
            <a:spLocks noGrp="1"/>
          </p:cNvSpPr>
          <p:nvPr>
            <p:ph type="title" hasCustomPrompt="1"/>
          </p:nvPr>
        </p:nvSpPr>
        <p:spPr>
          <a:xfrm>
            <a:off x="300039" y="1324895"/>
            <a:ext cx="3156346" cy="688899"/>
          </a:xfrm>
        </p:spPr>
        <p:txBody>
          <a:bodyPr/>
          <a:lstStyle>
            <a:lvl1pPr>
              <a:defRPr/>
            </a:lvl1pPr>
          </a:lstStyle>
          <a:p>
            <a:r>
              <a:rPr lang="de-DE" dirty="0"/>
              <a:t>Titel</a:t>
            </a:r>
          </a:p>
        </p:txBody>
      </p:sp>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7" name="Textplatzhalter 6">
            <a:extLst>
              <a:ext uri="{FF2B5EF4-FFF2-40B4-BE49-F238E27FC236}">
                <a16:creationId xmlns:a16="http://schemas.microsoft.com/office/drawing/2014/main" id="{83ED38F5-D973-4765-B726-EC1D0DCBEE0B}"/>
              </a:ext>
            </a:extLst>
          </p:cNvPr>
          <p:cNvSpPr>
            <a:spLocks noGrp="1"/>
          </p:cNvSpPr>
          <p:nvPr>
            <p:ph type="body" sz="quarter" idx="13"/>
          </p:nvPr>
        </p:nvSpPr>
        <p:spPr>
          <a:xfrm>
            <a:off x="300039" y="2241550"/>
            <a:ext cx="3156346" cy="39957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Bildplatzhalter 9">
            <a:extLst>
              <a:ext uri="{FF2B5EF4-FFF2-40B4-BE49-F238E27FC236}">
                <a16:creationId xmlns:a16="http://schemas.microsoft.com/office/drawing/2014/main" id="{D94CEDF7-7515-40D4-8CD3-D88A3A51AEAF}"/>
              </a:ext>
            </a:extLst>
          </p:cNvPr>
          <p:cNvSpPr>
            <a:spLocks noGrp="1"/>
          </p:cNvSpPr>
          <p:nvPr>
            <p:ph type="pic" sz="quarter" idx="14"/>
          </p:nvPr>
        </p:nvSpPr>
        <p:spPr>
          <a:xfrm>
            <a:off x="7968208" y="1268412"/>
            <a:ext cx="3923755" cy="4968875"/>
          </a:xfrm>
          <a:solidFill>
            <a:schemeClr val="accent4"/>
          </a:solidFill>
        </p:spPr>
        <p:txBody>
          <a:bodyPr anchor="ctr"/>
          <a:lstStyle>
            <a:lvl1pPr marL="0" indent="0" algn="ctr">
              <a:buNone/>
              <a:defRPr/>
            </a:lvl1pPr>
          </a:lstStyle>
          <a:p>
            <a:r>
              <a:rPr lang="de-DE"/>
              <a:t>Bild durch Klicken auf Symbol hinzufügen</a:t>
            </a:r>
          </a:p>
        </p:txBody>
      </p:sp>
      <p:sp>
        <p:nvSpPr>
          <p:cNvPr id="9" name="Bildplatzhalter 9">
            <a:extLst>
              <a:ext uri="{FF2B5EF4-FFF2-40B4-BE49-F238E27FC236}">
                <a16:creationId xmlns:a16="http://schemas.microsoft.com/office/drawing/2014/main" id="{02B1BBEC-2C7A-44FF-9604-43F3B9CC2EF9}"/>
              </a:ext>
            </a:extLst>
          </p:cNvPr>
          <p:cNvSpPr>
            <a:spLocks noGrp="1"/>
          </p:cNvSpPr>
          <p:nvPr>
            <p:ph type="pic" sz="quarter" idx="15"/>
          </p:nvPr>
        </p:nvSpPr>
        <p:spPr>
          <a:xfrm>
            <a:off x="3756421" y="1268412"/>
            <a:ext cx="3923755" cy="4968875"/>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3171115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Bilder und Text">
    <p:spTree>
      <p:nvGrpSpPr>
        <p:cNvPr id="1" name=""/>
        <p:cNvGrpSpPr/>
        <p:nvPr/>
      </p:nvGrpSpPr>
      <p:grpSpPr>
        <a:xfrm>
          <a:off x="0" y="0"/>
          <a:ext cx="0" cy="0"/>
          <a:chOff x="0" y="0"/>
          <a:chExt cx="0" cy="0"/>
        </a:xfrm>
      </p:grpSpPr>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7" name="Textplatzhalter 6">
            <a:extLst>
              <a:ext uri="{FF2B5EF4-FFF2-40B4-BE49-F238E27FC236}">
                <a16:creationId xmlns:a16="http://schemas.microsoft.com/office/drawing/2014/main" id="{83ED38F5-D973-4765-B726-EC1D0DCBEE0B}"/>
              </a:ext>
            </a:extLst>
          </p:cNvPr>
          <p:cNvSpPr>
            <a:spLocks noGrp="1"/>
          </p:cNvSpPr>
          <p:nvPr>
            <p:ph type="body" sz="quarter" idx="13"/>
          </p:nvPr>
        </p:nvSpPr>
        <p:spPr>
          <a:xfrm>
            <a:off x="300039" y="3609020"/>
            <a:ext cx="2303573" cy="2628268"/>
          </a:xfrm>
        </p:spPr>
        <p:txBody>
          <a:bodyPr/>
          <a:lstStyle>
            <a:lvl1pPr marL="92075" indent="-92075">
              <a:defRPr sz="900"/>
            </a:lvl1pPr>
            <a:lvl2pPr marL="182563" indent="-90488">
              <a:defRPr sz="900"/>
            </a:lvl2pPr>
            <a:lvl3pPr marL="266700" indent="-84138">
              <a:defRPr sz="900"/>
            </a:lvl3pPr>
            <a:lvl4pPr marL="358775" indent="-92075">
              <a:defRPr sz="900"/>
            </a:lvl4pPr>
            <a:lvl5pPr marL="449263" indent="-90488">
              <a:defRPr sz="9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Bildplatzhalter 9">
            <a:extLst>
              <a:ext uri="{FF2B5EF4-FFF2-40B4-BE49-F238E27FC236}">
                <a16:creationId xmlns:a16="http://schemas.microsoft.com/office/drawing/2014/main" id="{02B1BBEC-2C7A-44FF-9604-43F3B9CC2EF9}"/>
              </a:ext>
            </a:extLst>
          </p:cNvPr>
          <p:cNvSpPr>
            <a:spLocks noGrp="1"/>
          </p:cNvSpPr>
          <p:nvPr>
            <p:ph type="pic" sz="quarter" idx="15"/>
          </p:nvPr>
        </p:nvSpPr>
        <p:spPr>
          <a:xfrm>
            <a:off x="300039" y="1268413"/>
            <a:ext cx="2303573" cy="2232596"/>
          </a:xfrm>
          <a:solidFill>
            <a:schemeClr val="accent4"/>
          </a:solidFill>
        </p:spPr>
        <p:txBody>
          <a:bodyPr anchor="ctr"/>
          <a:lstStyle>
            <a:lvl1pPr marL="0" indent="0" algn="ctr">
              <a:buNone/>
              <a:defRPr/>
            </a:lvl1pPr>
          </a:lstStyle>
          <a:p>
            <a:r>
              <a:rPr lang="de-DE"/>
              <a:t>Bild durch Klicken auf Symbol hinzufügen</a:t>
            </a:r>
          </a:p>
        </p:txBody>
      </p:sp>
      <p:sp>
        <p:nvSpPr>
          <p:cNvPr id="12" name="Textplatzhalter 6">
            <a:extLst>
              <a:ext uri="{FF2B5EF4-FFF2-40B4-BE49-F238E27FC236}">
                <a16:creationId xmlns:a16="http://schemas.microsoft.com/office/drawing/2014/main" id="{F7359EAB-27F8-40C6-BEA9-BE6360AAA5AF}"/>
              </a:ext>
            </a:extLst>
          </p:cNvPr>
          <p:cNvSpPr>
            <a:spLocks noGrp="1"/>
          </p:cNvSpPr>
          <p:nvPr>
            <p:ph type="body" sz="quarter" idx="16"/>
          </p:nvPr>
        </p:nvSpPr>
        <p:spPr>
          <a:xfrm>
            <a:off x="2928331" y="3609020"/>
            <a:ext cx="2303573" cy="2628268"/>
          </a:xfrm>
        </p:spPr>
        <p:txBody>
          <a:bodyPr/>
          <a:lstStyle>
            <a:lvl1pPr marL="92075" indent="-92075">
              <a:defRPr sz="900"/>
            </a:lvl1pPr>
            <a:lvl2pPr marL="182563" indent="-90488">
              <a:defRPr sz="900"/>
            </a:lvl2pPr>
            <a:lvl3pPr marL="266700" indent="-84138">
              <a:defRPr sz="900"/>
            </a:lvl3pPr>
            <a:lvl4pPr marL="358775" indent="-92075">
              <a:defRPr sz="900"/>
            </a:lvl4pPr>
            <a:lvl5pPr marL="449263" indent="-90488">
              <a:defRPr sz="9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3" name="Bildplatzhalter 9">
            <a:extLst>
              <a:ext uri="{FF2B5EF4-FFF2-40B4-BE49-F238E27FC236}">
                <a16:creationId xmlns:a16="http://schemas.microsoft.com/office/drawing/2014/main" id="{4BF1E103-4F49-4361-A0CA-5F024751F1B8}"/>
              </a:ext>
            </a:extLst>
          </p:cNvPr>
          <p:cNvSpPr>
            <a:spLocks noGrp="1"/>
          </p:cNvSpPr>
          <p:nvPr>
            <p:ph type="pic" sz="quarter" idx="17"/>
          </p:nvPr>
        </p:nvSpPr>
        <p:spPr>
          <a:xfrm>
            <a:off x="2928331" y="1268413"/>
            <a:ext cx="2303573" cy="2232596"/>
          </a:xfrm>
          <a:solidFill>
            <a:schemeClr val="accent4"/>
          </a:solidFill>
        </p:spPr>
        <p:txBody>
          <a:bodyPr anchor="ctr"/>
          <a:lstStyle>
            <a:lvl1pPr marL="0" indent="0" algn="ctr">
              <a:buNone/>
              <a:defRPr/>
            </a:lvl1pPr>
          </a:lstStyle>
          <a:p>
            <a:r>
              <a:rPr lang="de-DE"/>
              <a:t>Bild durch Klicken auf Symbol hinzufügen</a:t>
            </a:r>
          </a:p>
        </p:txBody>
      </p:sp>
      <p:sp>
        <p:nvSpPr>
          <p:cNvPr id="14" name="Textplatzhalter 6">
            <a:extLst>
              <a:ext uri="{FF2B5EF4-FFF2-40B4-BE49-F238E27FC236}">
                <a16:creationId xmlns:a16="http://schemas.microsoft.com/office/drawing/2014/main" id="{1930E164-C9BB-4A82-9524-60B17ADA31BF}"/>
              </a:ext>
            </a:extLst>
          </p:cNvPr>
          <p:cNvSpPr>
            <a:spLocks noGrp="1"/>
          </p:cNvSpPr>
          <p:nvPr>
            <p:ph type="body" sz="quarter" idx="18"/>
          </p:nvPr>
        </p:nvSpPr>
        <p:spPr>
          <a:xfrm>
            <a:off x="5556623" y="3609020"/>
            <a:ext cx="2303573" cy="2628268"/>
          </a:xfrm>
        </p:spPr>
        <p:txBody>
          <a:bodyPr/>
          <a:lstStyle>
            <a:lvl1pPr marL="92075" indent="-92075">
              <a:defRPr sz="900"/>
            </a:lvl1pPr>
            <a:lvl2pPr marL="182563" indent="-90488">
              <a:defRPr sz="900"/>
            </a:lvl2pPr>
            <a:lvl3pPr marL="266700" indent="-84138">
              <a:defRPr sz="900"/>
            </a:lvl3pPr>
            <a:lvl4pPr marL="358775" indent="-92075">
              <a:defRPr sz="900"/>
            </a:lvl4pPr>
            <a:lvl5pPr marL="449263" indent="-90488">
              <a:defRPr sz="9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5" name="Bildplatzhalter 9">
            <a:extLst>
              <a:ext uri="{FF2B5EF4-FFF2-40B4-BE49-F238E27FC236}">
                <a16:creationId xmlns:a16="http://schemas.microsoft.com/office/drawing/2014/main" id="{C4B605E8-1358-46B0-9403-42BC0A5E76AD}"/>
              </a:ext>
            </a:extLst>
          </p:cNvPr>
          <p:cNvSpPr>
            <a:spLocks noGrp="1"/>
          </p:cNvSpPr>
          <p:nvPr>
            <p:ph type="pic" sz="quarter" idx="19"/>
          </p:nvPr>
        </p:nvSpPr>
        <p:spPr>
          <a:xfrm>
            <a:off x="5556623" y="1268413"/>
            <a:ext cx="2303573" cy="2232596"/>
          </a:xfrm>
          <a:solidFill>
            <a:schemeClr val="accent4"/>
          </a:solidFill>
        </p:spPr>
        <p:txBody>
          <a:bodyPr anchor="ctr"/>
          <a:lstStyle>
            <a:lvl1pPr marL="0" indent="0" algn="ctr">
              <a:buNone/>
              <a:defRPr/>
            </a:lvl1pPr>
          </a:lstStyle>
          <a:p>
            <a:r>
              <a:rPr lang="de-DE"/>
              <a:t>Bild durch Klicken auf Symbol hinzufügen</a:t>
            </a:r>
          </a:p>
        </p:txBody>
      </p:sp>
      <p:sp>
        <p:nvSpPr>
          <p:cNvPr id="16" name="Textplatzhalter 6">
            <a:extLst>
              <a:ext uri="{FF2B5EF4-FFF2-40B4-BE49-F238E27FC236}">
                <a16:creationId xmlns:a16="http://schemas.microsoft.com/office/drawing/2014/main" id="{9F1A9615-15C9-4659-8463-5A13E8C34802}"/>
              </a:ext>
            </a:extLst>
          </p:cNvPr>
          <p:cNvSpPr>
            <a:spLocks noGrp="1"/>
          </p:cNvSpPr>
          <p:nvPr>
            <p:ph type="body" sz="quarter" idx="20"/>
          </p:nvPr>
        </p:nvSpPr>
        <p:spPr>
          <a:xfrm>
            <a:off x="8184915" y="3609020"/>
            <a:ext cx="2303573" cy="2628268"/>
          </a:xfrm>
        </p:spPr>
        <p:txBody>
          <a:bodyPr/>
          <a:lstStyle>
            <a:lvl1pPr marL="92075" indent="-92075">
              <a:defRPr sz="900"/>
            </a:lvl1pPr>
            <a:lvl2pPr marL="182563" indent="-90488">
              <a:defRPr sz="900"/>
            </a:lvl2pPr>
            <a:lvl3pPr marL="266700" indent="-84138">
              <a:defRPr sz="900"/>
            </a:lvl3pPr>
            <a:lvl4pPr marL="358775" indent="-92075">
              <a:defRPr sz="900"/>
            </a:lvl4pPr>
            <a:lvl5pPr marL="449263" indent="-90488">
              <a:defRPr sz="9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7" name="Bildplatzhalter 9">
            <a:extLst>
              <a:ext uri="{FF2B5EF4-FFF2-40B4-BE49-F238E27FC236}">
                <a16:creationId xmlns:a16="http://schemas.microsoft.com/office/drawing/2014/main" id="{4C8D2B3B-711C-45A3-A866-73C14337CBB7}"/>
              </a:ext>
            </a:extLst>
          </p:cNvPr>
          <p:cNvSpPr>
            <a:spLocks noGrp="1"/>
          </p:cNvSpPr>
          <p:nvPr>
            <p:ph type="pic" sz="quarter" idx="21"/>
          </p:nvPr>
        </p:nvSpPr>
        <p:spPr>
          <a:xfrm>
            <a:off x="8184915" y="1268413"/>
            <a:ext cx="2303573" cy="2232596"/>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1834391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ur Bild (schmal)">
    <p:spTree>
      <p:nvGrpSpPr>
        <p:cNvPr id="1" name=""/>
        <p:cNvGrpSpPr/>
        <p:nvPr/>
      </p:nvGrpSpPr>
      <p:grpSpPr>
        <a:xfrm>
          <a:off x="0" y="0"/>
          <a:ext cx="0" cy="0"/>
          <a:chOff x="0" y="0"/>
          <a:chExt cx="0" cy="0"/>
        </a:xfrm>
      </p:grpSpPr>
      <p:sp>
        <p:nvSpPr>
          <p:cNvPr id="3" name="Datumsplatzhalter 2">
            <a:extLst>
              <a:ext uri="{FF2B5EF4-FFF2-40B4-BE49-F238E27FC236}">
                <a16:creationId xmlns:a16="http://schemas.microsoft.com/office/drawing/2014/main" id="{9CC3A946-E7EC-4D51-87A3-19E575867BA7}"/>
              </a:ext>
            </a:extLst>
          </p:cNvPr>
          <p:cNvSpPr>
            <a:spLocks noGrp="1"/>
          </p:cNvSpPr>
          <p:nvPr>
            <p:ph type="dt" sz="half" idx="10"/>
          </p:nvPr>
        </p:nvSpPr>
        <p:spPr/>
        <p:txBody>
          <a:bodyPr/>
          <a:lstStyle/>
          <a:p>
            <a:r>
              <a:rPr lang="de-DE"/>
              <a:t>Name des Kapitels (optional)</a:t>
            </a:r>
          </a:p>
        </p:txBody>
      </p:sp>
      <p:sp>
        <p:nvSpPr>
          <p:cNvPr id="4" name="Fußzeilenplatzhalter 3">
            <a:extLst>
              <a:ext uri="{FF2B5EF4-FFF2-40B4-BE49-F238E27FC236}">
                <a16:creationId xmlns:a16="http://schemas.microsoft.com/office/drawing/2014/main" id="{44808FC6-327C-4182-897F-6FF17A4025D8}"/>
              </a:ext>
            </a:extLst>
          </p:cNvPr>
          <p:cNvSpPr>
            <a:spLocks noGrp="1"/>
          </p:cNvSpPr>
          <p:nvPr>
            <p:ph type="ftr" sz="quarter" idx="11"/>
          </p:nvPr>
        </p:nvSpPr>
        <p:spPr/>
        <p:txBody>
          <a:bodyPr/>
          <a:lstStyle/>
          <a:p>
            <a:r>
              <a:rPr lang="de-DE"/>
              <a:t>Titel der Präsentation (Eingabe über "Einfügen &gt; Kopf- und Fußzeile")</a:t>
            </a:r>
          </a:p>
        </p:txBody>
      </p:sp>
      <p:sp>
        <p:nvSpPr>
          <p:cNvPr id="5" name="Foliennummernplatzhalter 4">
            <a:extLst>
              <a:ext uri="{FF2B5EF4-FFF2-40B4-BE49-F238E27FC236}">
                <a16:creationId xmlns:a16="http://schemas.microsoft.com/office/drawing/2014/main" id="{F3641FB9-0988-48DA-96F1-6F030438C00D}"/>
              </a:ext>
            </a:extLst>
          </p:cNvPr>
          <p:cNvSpPr>
            <a:spLocks noGrp="1"/>
          </p:cNvSpPr>
          <p:nvPr>
            <p:ph type="sldNum" sz="quarter" idx="12"/>
          </p:nvPr>
        </p:nvSpPr>
        <p:spPr/>
        <p:txBody>
          <a:bodyPr/>
          <a:lstStyle/>
          <a:p>
            <a:fld id="{968FC3C1-8B2E-4CF4-97FE-57A4E19AC873}" type="slidenum">
              <a:rPr lang="de-DE" smtClean="0"/>
              <a:t>‹Nr.›</a:t>
            </a:fld>
            <a:endParaRPr lang="de-DE"/>
          </a:p>
        </p:txBody>
      </p:sp>
      <p:sp>
        <p:nvSpPr>
          <p:cNvPr id="9" name="Bildplatzhalter 9">
            <a:extLst>
              <a:ext uri="{FF2B5EF4-FFF2-40B4-BE49-F238E27FC236}">
                <a16:creationId xmlns:a16="http://schemas.microsoft.com/office/drawing/2014/main" id="{02B1BBEC-2C7A-44FF-9604-43F3B9CC2EF9}"/>
              </a:ext>
            </a:extLst>
          </p:cNvPr>
          <p:cNvSpPr>
            <a:spLocks noGrp="1"/>
          </p:cNvSpPr>
          <p:nvPr>
            <p:ph type="pic" sz="quarter" idx="15"/>
          </p:nvPr>
        </p:nvSpPr>
        <p:spPr>
          <a:xfrm>
            <a:off x="300039" y="1268412"/>
            <a:ext cx="7380138" cy="4968875"/>
          </a:xfrm>
          <a:solidFill>
            <a:schemeClr val="accent4"/>
          </a:solidFill>
        </p:spPr>
        <p:txBody>
          <a:bodyPr anchor="ctr"/>
          <a:lstStyle>
            <a:lvl1pPr marL="0" indent="0" algn="ctr">
              <a:buNone/>
              <a:defRPr/>
            </a:lvl1pPr>
          </a:lstStyle>
          <a:p>
            <a:r>
              <a:rPr lang="de-DE"/>
              <a:t>Bild durch Klicken auf Symbol hinzufügen</a:t>
            </a:r>
          </a:p>
        </p:txBody>
      </p:sp>
    </p:spTree>
    <p:extLst>
      <p:ext uri="{BB962C8B-B14F-4D97-AF65-F5344CB8AC3E}">
        <p14:creationId xmlns:p14="http://schemas.microsoft.com/office/powerpoint/2010/main" val="1566499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D51B7A0-2349-4EDA-A63A-B7A717CFB1D7}"/>
              </a:ext>
            </a:extLst>
          </p:cNvPr>
          <p:cNvSpPr>
            <a:spLocks noGrp="1"/>
          </p:cNvSpPr>
          <p:nvPr>
            <p:ph type="title"/>
          </p:nvPr>
        </p:nvSpPr>
        <p:spPr>
          <a:xfrm>
            <a:off x="300038" y="1324895"/>
            <a:ext cx="11591924" cy="688899"/>
          </a:xfrm>
          <a:prstGeom prst="rect">
            <a:avLst/>
          </a:prstGeom>
        </p:spPr>
        <p:txBody>
          <a:bodyPr vert="horz" lIns="0" tIns="0" rIns="0" bIns="0" rtlCol="0" anchor="t" anchorCtr="0">
            <a:noAutofit/>
          </a:bodyPr>
          <a:lstStyle/>
          <a:p>
            <a:r>
              <a:rPr lang="de-DE" dirty="0"/>
              <a:t>Titel</a:t>
            </a:r>
          </a:p>
        </p:txBody>
      </p:sp>
      <p:sp>
        <p:nvSpPr>
          <p:cNvPr id="3" name="Textplatzhalter 2">
            <a:extLst>
              <a:ext uri="{FF2B5EF4-FFF2-40B4-BE49-F238E27FC236}">
                <a16:creationId xmlns:a16="http://schemas.microsoft.com/office/drawing/2014/main" id="{E80BA506-857B-4D18-850B-BD7765473AE7}"/>
              </a:ext>
            </a:extLst>
          </p:cNvPr>
          <p:cNvSpPr>
            <a:spLocks noGrp="1"/>
          </p:cNvSpPr>
          <p:nvPr>
            <p:ph type="body" idx="1"/>
          </p:nvPr>
        </p:nvSpPr>
        <p:spPr>
          <a:xfrm>
            <a:off x="300037" y="2241550"/>
            <a:ext cx="11591925" cy="3995738"/>
          </a:xfrm>
          <a:prstGeom prst="rect">
            <a:avLst/>
          </a:prstGeom>
        </p:spPr>
        <p:txBody>
          <a:bodyPr vert="horz" lIns="0" tIns="0" rIns="0" bIns="0" rtlCol="0" anchor="t" anchorCtr="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86C1221F-2C01-43BF-A95C-DD43389C7FD4}"/>
              </a:ext>
            </a:extLst>
          </p:cNvPr>
          <p:cNvSpPr>
            <a:spLocks noGrp="1"/>
          </p:cNvSpPr>
          <p:nvPr>
            <p:ph type="dt" sz="half" idx="2"/>
          </p:nvPr>
        </p:nvSpPr>
        <p:spPr>
          <a:xfrm>
            <a:off x="10680514" y="6471135"/>
            <a:ext cx="780082" cy="204998"/>
          </a:xfrm>
          <a:prstGeom prst="rect">
            <a:avLst/>
          </a:prstGeom>
        </p:spPr>
        <p:txBody>
          <a:bodyPr vert="horz" wrap="none" lIns="0" tIns="0" rIns="0" bIns="0" rtlCol="0" anchor="t" anchorCtr="0">
            <a:noAutofit/>
          </a:bodyPr>
          <a:lstStyle>
            <a:lvl1pPr algn="r">
              <a:defRPr sz="900">
                <a:solidFill>
                  <a:schemeClr val="tx1"/>
                </a:solidFill>
              </a:defRPr>
            </a:lvl1pPr>
          </a:lstStyle>
          <a:p>
            <a:r>
              <a:rPr lang="de-DE"/>
              <a:t>Name des Kapitels (optional)</a:t>
            </a:r>
            <a:endParaRPr lang="de-DE" dirty="0"/>
          </a:p>
        </p:txBody>
      </p:sp>
      <p:sp>
        <p:nvSpPr>
          <p:cNvPr id="5" name="Fußzeilenplatzhalter 4">
            <a:extLst>
              <a:ext uri="{FF2B5EF4-FFF2-40B4-BE49-F238E27FC236}">
                <a16:creationId xmlns:a16="http://schemas.microsoft.com/office/drawing/2014/main" id="{625A9539-B132-412C-9661-DED3B820CED5}"/>
              </a:ext>
            </a:extLst>
          </p:cNvPr>
          <p:cNvSpPr>
            <a:spLocks noGrp="1"/>
          </p:cNvSpPr>
          <p:nvPr>
            <p:ph type="ftr" sz="quarter" idx="3"/>
          </p:nvPr>
        </p:nvSpPr>
        <p:spPr>
          <a:xfrm>
            <a:off x="300038" y="6471135"/>
            <a:ext cx="10308468" cy="204998"/>
          </a:xfrm>
          <a:prstGeom prst="rect">
            <a:avLst/>
          </a:prstGeom>
        </p:spPr>
        <p:txBody>
          <a:bodyPr vert="horz" lIns="0" tIns="0" rIns="0" bIns="0" rtlCol="0" anchor="t" anchorCtr="0">
            <a:noAutofit/>
          </a:bodyPr>
          <a:lstStyle>
            <a:lvl1pPr algn="l">
              <a:defRPr sz="900">
                <a:solidFill>
                  <a:schemeClr val="tx1"/>
                </a:solidFill>
              </a:defRPr>
            </a:lvl1pPr>
          </a:lstStyle>
          <a:p>
            <a:r>
              <a:rPr lang="de-DE"/>
              <a:t>Titel der Präsentation (Eingabe über "Einfügen &gt; Kopf- und Fußzeile")</a:t>
            </a:r>
            <a:endParaRPr lang="de-DE" dirty="0"/>
          </a:p>
        </p:txBody>
      </p:sp>
      <p:sp>
        <p:nvSpPr>
          <p:cNvPr id="6" name="Foliennummernplatzhalter 5">
            <a:extLst>
              <a:ext uri="{FF2B5EF4-FFF2-40B4-BE49-F238E27FC236}">
                <a16:creationId xmlns:a16="http://schemas.microsoft.com/office/drawing/2014/main" id="{9C13D3EB-E170-4754-9007-33BFBA56E6AD}"/>
              </a:ext>
            </a:extLst>
          </p:cNvPr>
          <p:cNvSpPr>
            <a:spLocks noGrp="1"/>
          </p:cNvSpPr>
          <p:nvPr>
            <p:ph type="sldNum" sz="quarter" idx="4"/>
          </p:nvPr>
        </p:nvSpPr>
        <p:spPr>
          <a:xfrm>
            <a:off x="11532604" y="6471135"/>
            <a:ext cx="359358" cy="204998"/>
          </a:xfrm>
          <a:prstGeom prst="rect">
            <a:avLst/>
          </a:prstGeom>
        </p:spPr>
        <p:txBody>
          <a:bodyPr vert="horz" wrap="none" lIns="0" tIns="0" rIns="0" bIns="0" rtlCol="0" anchor="t" anchorCtr="0">
            <a:noAutofit/>
          </a:bodyPr>
          <a:lstStyle>
            <a:lvl1pPr algn="r">
              <a:defRPr sz="900">
                <a:solidFill>
                  <a:schemeClr val="tx1"/>
                </a:solidFill>
              </a:defRPr>
            </a:lvl1pPr>
          </a:lstStyle>
          <a:p>
            <a:fld id="{968FC3C1-8B2E-4CF4-97FE-57A4E19AC873}" type="slidenum">
              <a:rPr lang="de-DE" smtClean="0"/>
              <a:pPr/>
              <a:t>‹Nr.›</a:t>
            </a:fld>
            <a:endParaRPr lang="de-DE" dirty="0"/>
          </a:p>
        </p:txBody>
      </p:sp>
      <p:pic>
        <p:nvPicPr>
          <p:cNvPr id="10" name="Grafik 9">
            <a:extLst>
              <a:ext uri="{FF2B5EF4-FFF2-40B4-BE49-F238E27FC236}">
                <a16:creationId xmlns:a16="http://schemas.microsoft.com/office/drawing/2014/main" id="{D1E2579D-6D86-478F-A14A-E7114ADEE606}"/>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259245" y="126208"/>
            <a:ext cx="1866557" cy="1077186"/>
          </a:xfrm>
          <a:prstGeom prst="rect">
            <a:avLst/>
          </a:prstGeom>
        </p:spPr>
      </p:pic>
    </p:spTree>
    <p:extLst>
      <p:ext uri="{BB962C8B-B14F-4D97-AF65-F5344CB8AC3E}">
        <p14:creationId xmlns:p14="http://schemas.microsoft.com/office/powerpoint/2010/main" val="641702453"/>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56" r:id="rId4"/>
    <p:sldLayoutId id="2147483657" r:id="rId5"/>
    <p:sldLayoutId id="2147483658" r:id="rId6"/>
    <p:sldLayoutId id="2147483659" r:id="rId7"/>
    <p:sldLayoutId id="2147483664" r:id="rId8"/>
    <p:sldLayoutId id="2147483660" r:id="rId9"/>
    <p:sldLayoutId id="2147483661" r:id="rId10"/>
    <p:sldLayoutId id="2147483662" r:id="rId11"/>
    <p:sldLayoutId id="2147483654" r:id="rId12"/>
    <p:sldLayoutId id="2147483655" r:id="rId13"/>
    <p:sldLayoutId id="2147483665" r:id="rId14"/>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176213" indent="-176213" algn="l" defTabSz="914400" rtl="0" eaLnBrk="1" latinLnBrk="0" hangingPunct="1">
        <a:lnSpc>
          <a:spcPct val="150000"/>
        </a:lnSpc>
        <a:spcBef>
          <a:spcPts val="0"/>
        </a:spcBef>
        <a:buFont typeface="Arial" panose="020B0604020202020204" pitchFamily="34" charset="0"/>
        <a:buChar char="•"/>
        <a:defRPr sz="2000" kern="1200">
          <a:solidFill>
            <a:schemeClr val="tx1"/>
          </a:solidFill>
          <a:latin typeface="+mn-lt"/>
          <a:ea typeface="+mn-ea"/>
          <a:cs typeface="+mn-cs"/>
        </a:defRPr>
      </a:lvl1pPr>
      <a:lvl2pPr marL="358775" indent="-182563" algn="l" defTabSz="914400" rtl="0" eaLnBrk="1" latinLnBrk="0" hangingPunct="1">
        <a:lnSpc>
          <a:spcPct val="150000"/>
        </a:lnSpc>
        <a:spcBef>
          <a:spcPts val="0"/>
        </a:spcBef>
        <a:buFont typeface="Arial" panose="020B0604020202020204" pitchFamily="34" charset="0"/>
        <a:buChar char="•"/>
        <a:defRPr sz="2000" kern="1200">
          <a:solidFill>
            <a:schemeClr val="tx1"/>
          </a:solidFill>
          <a:latin typeface="+mn-lt"/>
          <a:ea typeface="+mn-ea"/>
          <a:cs typeface="+mn-cs"/>
        </a:defRPr>
      </a:lvl2pPr>
      <a:lvl3pPr marL="534988" indent="-176213" algn="l" defTabSz="914400" rtl="0" eaLnBrk="1" latinLnBrk="0" hangingPunct="1">
        <a:lnSpc>
          <a:spcPct val="150000"/>
        </a:lnSpc>
        <a:spcBef>
          <a:spcPts val="0"/>
        </a:spcBef>
        <a:buFont typeface="Arial" panose="020B0604020202020204" pitchFamily="34" charset="0"/>
        <a:buChar char="•"/>
        <a:defRPr sz="2000" kern="1200">
          <a:solidFill>
            <a:schemeClr val="tx1"/>
          </a:solidFill>
          <a:latin typeface="+mn-lt"/>
          <a:ea typeface="+mn-ea"/>
          <a:cs typeface="+mn-cs"/>
        </a:defRPr>
      </a:lvl3pPr>
      <a:lvl4pPr marL="717550" indent="-182563" algn="l" defTabSz="914400" rtl="0" eaLnBrk="1" latinLnBrk="0" hangingPunct="1">
        <a:lnSpc>
          <a:spcPct val="150000"/>
        </a:lnSpc>
        <a:spcBef>
          <a:spcPts val="0"/>
        </a:spcBef>
        <a:buFont typeface="Arial" panose="020B0604020202020204" pitchFamily="34" charset="0"/>
        <a:buChar char="•"/>
        <a:defRPr sz="2000" kern="1200">
          <a:solidFill>
            <a:schemeClr val="tx1"/>
          </a:solidFill>
          <a:latin typeface="+mn-lt"/>
          <a:ea typeface="+mn-ea"/>
          <a:cs typeface="+mn-cs"/>
        </a:defRPr>
      </a:lvl4pPr>
      <a:lvl5pPr marL="893763" indent="-176213" algn="l" defTabSz="914400" rtl="0" eaLnBrk="1" latinLnBrk="0" hangingPunct="1">
        <a:lnSpc>
          <a:spcPct val="15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99" userDrawn="1">
          <p15:clr>
            <a:srgbClr val="F26B43"/>
          </p15:clr>
        </p15:guide>
        <p15:guide id="2" pos="189" userDrawn="1">
          <p15:clr>
            <a:srgbClr val="F26B43"/>
          </p15:clr>
        </p15:guide>
        <p15:guide id="3" pos="7491" userDrawn="1">
          <p15:clr>
            <a:srgbClr val="F26B43"/>
          </p15:clr>
        </p15:guide>
        <p15:guide id="4" orient="horz" pos="3929" userDrawn="1">
          <p15:clr>
            <a:srgbClr val="F26B43"/>
          </p15:clr>
        </p15:guide>
        <p15:guide id="5" orient="horz" pos="141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C82F8-C2B0-4AE3-B8DF-960143CC4F37}" type="datetimeFigureOut">
              <a:rPr lang="de-DE" smtClean="0"/>
              <a:t>30.10.2025</a:t>
            </a:fld>
            <a:endParaRPr lang="de-DE"/>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92997-347D-44FC-A707-44BB1C2FCA77}" type="slidenum">
              <a:rPr lang="de-DE" smtClean="0"/>
              <a:t>‹Nr.›</a:t>
            </a:fld>
            <a:endParaRPr lang="de-DE"/>
          </a:p>
        </p:txBody>
      </p:sp>
    </p:spTree>
    <p:extLst>
      <p:ext uri="{BB962C8B-B14F-4D97-AF65-F5344CB8AC3E}">
        <p14:creationId xmlns:p14="http://schemas.microsoft.com/office/powerpoint/2010/main" val="11579492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oodle.uni-bielefeld.de/course/view.php?id=11004" TargetMode="External"/><Relationship Id="rId2" Type="http://schemas.openxmlformats.org/officeDocument/2006/relationships/hyperlink" Target="https://bis.uni-bielefeld.de/sites/62560/_layouts/15/UniBi.Learning/OpenMoodleCourse.ashx?MoodleSystem=3&amp;MoodleCourseId=25238" TargetMode="Externa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6.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16.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2.png"/><Relationship Id="rId7" Type="http://schemas.openxmlformats.org/officeDocument/2006/relationships/diagramQuickStyle" Target="../diagrams/quickStyle3.xml"/><Relationship Id="rId2" Type="http://schemas.openxmlformats.org/officeDocument/2006/relationships/notesSlide" Target="../notesSlides/notesSlide4.xml"/><Relationship Id="rId1" Type="http://schemas.openxmlformats.org/officeDocument/2006/relationships/slideLayout" Target="../slideLayouts/slideLayout16.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3.png"/><Relationship Id="rId9" Type="http://schemas.microsoft.com/office/2007/relationships/diagramDrawing" Target="../diagrams/drawin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hyperlink" Target="mailto:digitalisierungsprojekt@uni-bielefeld.de"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A3449F-B031-430C-9BBA-D2F16C9138BA}"/>
              </a:ext>
            </a:extLst>
          </p:cNvPr>
          <p:cNvSpPr>
            <a:spLocks noGrp="1"/>
          </p:cNvSpPr>
          <p:nvPr>
            <p:ph type="ctrTitle"/>
          </p:nvPr>
        </p:nvSpPr>
        <p:spPr>
          <a:xfrm>
            <a:off x="1919536" y="1412776"/>
            <a:ext cx="9145016" cy="3656515"/>
          </a:xfrm>
        </p:spPr>
        <p:txBody>
          <a:bodyPr/>
          <a:lstStyle/>
          <a:p>
            <a:pPr algn="ctr"/>
            <a:r>
              <a:rPr lang="de-DE" sz="5400" dirty="0"/>
              <a:t>Professionelles Handeln in pädagogischen Kontexten - Sprachsensibler Fachunterricht der Oberstufe in der digitalen Welt</a:t>
            </a:r>
          </a:p>
        </p:txBody>
      </p:sp>
      <p:sp>
        <p:nvSpPr>
          <p:cNvPr id="7" name="Untertitel 2">
            <a:extLst>
              <a:ext uri="{FF2B5EF4-FFF2-40B4-BE49-F238E27FC236}">
                <a16:creationId xmlns:a16="http://schemas.microsoft.com/office/drawing/2014/main" id="{CC3CE45C-DC2B-49D2-A5FD-6DE89E61580B}"/>
              </a:ext>
            </a:extLst>
          </p:cNvPr>
          <p:cNvSpPr>
            <a:spLocks noGrp="1"/>
          </p:cNvSpPr>
          <p:nvPr>
            <p:ph type="subTitle" idx="1"/>
          </p:nvPr>
        </p:nvSpPr>
        <p:spPr>
          <a:xfrm>
            <a:off x="300037" y="5208436"/>
            <a:ext cx="5975351" cy="1396536"/>
          </a:xfrm>
        </p:spPr>
        <p:txBody>
          <a:bodyPr/>
          <a:lstStyle/>
          <a:p>
            <a:pPr>
              <a:lnSpc>
                <a:spcPct val="100000"/>
              </a:lnSpc>
            </a:pPr>
            <a:r>
              <a:rPr lang="de-DE" dirty="0"/>
              <a:t>1. Sitzung</a:t>
            </a:r>
          </a:p>
          <a:p>
            <a:pPr>
              <a:lnSpc>
                <a:spcPct val="100000"/>
              </a:lnSpc>
            </a:pPr>
            <a:r>
              <a:rPr lang="de-DE" dirty="0" err="1"/>
              <a:t>WiSe</a:t>
            </a:r>
            <a:r>
              <a:rPr lang="de-DE" dirty="0"/>
              <a:t> 2025  </a:t>
            </a:r>
          </a:p>
          <a:p>
            <a:pPr>
              <a:lnSpc>
                <a:spcPct val="100000"/>
              </a:lnSpc>
            </a:pPr>
            <a:r>
              <a:rPr lang="de-DE" dirty="0"/>
              <a:t>Anne Trapp &amp; Anne Wernicke</a:t>
            </a:r>
          </a:p>
        </p:txBody>
      </p:sp>
    </p:spTree>
    <p:extLst>
      <p:ext uri="{BB962C8B-B14F-4D97-AF65-F5344CB8AC3E}">
        <p14:creationId xmlns:p14="http://schemas.microsoft.com/office/powerpoint/2010/main" val="2911639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C48615-9C19-4B3E-9517-5986C079A147}"/>
              </a:ext>
            </a:extLst>
          </p:cNvPr>
          <p:cNvSpPr>
            <a:spLocks noGrp="1"/>
          </p:cNvSpPr>
          <p:nvPr>
            <p:ph type="title"/>
          </p:nvPr>
        </p:nvSpPr>
        <p:spPr/>
        <p:txBody>
          <a:bodyPr/>
          <a:lstStyle/>
          <a:p>
            <a:r>
              <a:rPr lang="de-DE" dirty="0"/>
              <a:t>Organisatorisches zum Seminar</a:t>
            </a:r>
            <a:br>
              <a:rPr lang="de-DE" dirty="0"/>
            </a:br>
            <a:endParaRPr lang="de-DE" dirty="0"/>
          </a:p>
        </p:txBody>
      </p:sp>
      <p:sp>
        <p:nvSpPr>
          <p:cNvPr id="4" name="Foliennummernplatzhalter 3">
            <a:extLst>
              <a:ext uri="{FF2B5EF4-FFF2-40B4-BE49-F238E27FC236}">
                <a16:creationId xmlns:a16="http://schemas.microsoft.com/office/drawing/2014/main" id="{BF16AD0C-9558-4C85-8B63-39E80D1023D7}"/>
              </a:ext>
            </a:extLst>
          </p:cNvPr>
          <p:cNvSpPr>
            <a:spLocks noGrp="1"/>
          </p:cNvSpPr>
          <p:nvPr>
            <p:ph type="sldNum" sz="quarter" idx="12"/>
          </p:nvPr>
        </p:nvSpPr>
        <p:spPr/>
        <p:txBody>
          <a:bodyPr/>
          <a:lstStyle/>
          <a:p>
            <a:fld id="{968FC3C1-8B2E-4CF4-97FE-57A4E19AC873}" type="slidenum">
              <a:rPr lang="de-DE" smtClean="0"/>
              <a:t>10</a:t>
            </a:fld>
            <a:endParaRPr lang="de-DE"/>
          </a:p>
        </p:txBody>
      </p:sp>
      <p:sp>
        <p:nvSpPr>
          <p:cNvPr id="5" name="Textplatzhalter 4">
            <a:extLst>
              <a:ext uri="{FF2B5EF4-FFF2-40B4-BE49-F238E27FC236}">
                <a16:creationId xmlns:a16="http://schemas.microsoft.com/office/drawing/2014/main" id="{CF29C955-4887-4EEE-A1BE-548A74EFBCF9}"/>
              </a:ext>
            </a:extLst>
          </p:cNvPr>
          <p:cNvSpPr>
            <a:spLocks noGrp="1"/>
          </p:cNvSpPr>
          <p:nvPr>
            <p:ph type="body" sz="quarter" idx="13"/>
          </p:nvPr>
        </p:nvSpPr>
        <p:spPr>
          <a:xfrm>
            <a:off x="300037" y="2241549"/>
            <a:ext cx="11772627" cy="5435923"/>
          </a:xfrm>
        </p:spPr>
        <p:txBody>
          <a:bodyPr>
            <a:noAutofit/>
          </a:bodyPr>
          <a:lstStyle/>
          <a:p>
            <a:pPr>
              <a:lnSpc>
                <a:spcPct val="100000"/>
              </a:lnSpc>
              <a:spcAft>
                <a:spcPts val="600"/>
              </a:spcAft>
            </a:pPr>
            <a:r>
              <a:rPr lang="de-DE" b="1" dirty="0"/>
              <a:t>Seminarplan</a:t>
            </a:r>
            <a:r>
              <a:rPr lang="de-DE" dirty="0"/>
              <a:t> und Infos zur </a:t>
            </a:r>
            <a:r>
              <a:rPr lang="de-DE" b="1" dirty="0"/>
              <a:t>Studienleistung</a:t>
            </a:r>
            <a:r>
              <a:rPr lang="de-DE" dirty="0"/>
              <a:t> sowie alle anderen Informationen und </a:t>
            </a:r>
            <a:r>
              <a:rPr lang="de-DE" b="1" dirty="0"/>
              <a:t>Materialien</a:t>
            </a:r>
            <a:r>
              <a:rPr lang="de-DE" dirty="0"/>
              <a:t> findet ihr im </a:t>
            </a:r>
            <a:br>
              <a:rPr lang="de-DE" dirty="0"/>
            </a:br>
            <a:r>
              <a:rPr lang="de-DE" b="1" dirty="0" err="1">
                <a:hlinkClick r:id="rId2"/>
              </a:rPr>
              <a:t>Moodle</a:t>
            </a:r>
            <a:r>
              <a:rPr lang="de-DE" b="1" dirty="0">
                <a:hlinkClick r:id="rId2"/>
              </a:rPr>
              <a:t>-Kurs</a:t>
            </a:r>
            <a:r>
              <a:rPr lang="de-DE" dirty="0"/>
              <a:t>:</a:t>
            </a:r>
            <a:br>
              <a:rPr lang="de-DE" dirty="0"/>
            </a:br>
            <a:r>
              <a:rPr lang="de-DE" dirty="0">
                <a:sym typeface="Wingdings" panose="05000000000000000000" pitchFamily="2" charset="2"/>
              </a:rPr>
              <a:t> </a:t>
            </a:r>
            <a:r>
              <a:rPr lang="de-DE" sz="1800" dirty="0">
                <a:sym typeface="Wingdings" panose="05000000000000000000" pitchFamily="2" charset="2"/>
                <a:hlinkClick r:id="rId3"/>
              </a:rPr>
              <a:t>250161 „Professionelles Handeln in pädagogischen Kontexten - Sprachsensibler Fachunterricht der Oberstufe in der digitalen Welt“ (S BS) (</a:t>
            </a:r>
            <a:r>
              <a:rPr lang="de-DE" sz="1800" dirty="0" err="1">
                <a:sym typeface="Wingdings" panose="05000000000000000000" pitchFamily="2" charset="2"/>
                <a:hlinkClick r:id="rId3"/>
              </a:rPr>
              <a:t>WiSe</a:t>
            </a:r>
            <a:r>
              <a:rPr lang="de-DE" sz="1800" dirty="0">
                <a:sym typeface="Wingdings" panose="05000000000000000000" pitchFamily="2" charset="2"/>
                <a:hlinkClick r:id="rId3"/>
              </a:rPr>
              <a:t> 2025/2026) #11004</a:t>
            </a:r>
            <a:endParaRPr lang="de-DE" sz="1800" dirty="0">
              <a:sym typeface="Wingdings" panose="05000000000000000000" pitchFamily="2" charset="2"/>
            </a:endParaRPr>
          </a:p>
          <a:p>
            <a:pPr marL="0" indent="0">
              <a:lnSpc>
                <a:spcPct val="100000"/>
              </a:lnSpc>
              <a:spcAft>
                <a:spcPts val="600"/>
              </a:spcAft>
              <a:buNone/>
            </a:pPr>
            <a:r>
              <a:rPr lang="de-DE" b="1" u="sng" dirty="0"/>
              <a:t>Leistungsberechnung</a:t>
            </a:r>
          </a:p>
          <a:p>
            <a:pPr marL="0" indent="0">
              <a:lnSpc>
                <a:spcPct val="100000"/>
              </a:lnSpc>
              <a:spcAft>
                <a:spcPts val="600"/>
              </a:spcAft>
              <a:buNone/>
            </a:pPr>
            <a:r>
              <a:rPr lang="de-DE" dirty="0"/>
              <a:t>Modulhandbuch: Seminar ergibt 4 LP: 120 Stunden Workload (60+60) </a:t>
            </a:r>
          </a:p>
          <a:p>
            <a:pPr marL="0" indent="0">
              <a:lnSpc>
                <a:spcPct val="100000"/>
              </a:lnSpc>
              <a:spcAft>
                <a:spcPts val="600"/>
              </a:spcAft>
              <a:buNone/>
            </a:pPr>
            <a:r>
              <a:rPr lang="de-DE" u="sng" dirty="0"/>
              <a:t>In unserem Seminar: </a:t>
            </a:r>
          </a:p>
          <a:p>
            <a:pPr>
              <a:lnSpc>
                <a:spcPct val="100000"/>
              </a:lnSpc>
              <a:spcAft>
                <a:spcPts val="600"/>
              </a:spcAft>
            </a:pPr>
            <a:r>
              <a:rPr lang="de-DE" dirty="0"/>
              <a:t> 15 Sitzungen, also 22,5h in direkten Seminarsitzungen (Montag 12-14 Uhr)</a:t>
            </a:r>
          </a:p>
          <a:p>
            <a:pPr marL="0" indent="0">
              <a:lnSpc>
                <a:spcPct val="100000"/>
              </a:lnSpc>
              <a:spcAft>
                <a:spcPts val="600"/>
              </a:spcAft>
              <a:buNone/>
            </a:pPr>
            <a:r>
              <a:rPr lang="de-DE" dirty="0"/>
              <a:t>Die </a:t>
            </a:r>
            <a:r>
              <a:rPr lang="de-DE"/>
              <a:t>restlichen 97,5h</a:t>
            </a:r>
            <a:r>
              <a:rPr lang="de-DE" dirty="0"/>
              <a:t>: </a:t>
            </a:r>
          </a:p>
          <a:p>
            <a:pPr>
              <a:lnSpc>
                <a:spcPct val="100000"/>
              </a:lnSpc>
              <a:spcAft>
                <a:spcPts val="600"/>
              </a:spcAft>
            </a:pPr>
            <a:r>
              <a:rPr lang="de-DE" dirty="0"/>
              <a:t>eigenständige Bearbeitung der Selbstlernmodule</a:t>
            </a:r>
          </a:p>
          <a:p>
            <a:pPr>
              <a:lnSpc>
                <a:spcPct val="100000"/>
              </a:lnSpc>
              <a:spcAft>
                <a:spcPts val="600"/>
              </a:spcAft>
            </a:pPr>
            <a:r>
              <a:rPr lang="de-DE" dirty="0"/>
              <a:t>Entwicklung der Unterrichtsbausteine in Teams mit Unterstützung</a:t>
            </a:r>
          </a:p>
          <a:p>
            <a:pPr>
              <a:spcAft>
                <a:spcPts val="600"/>
              </a:spcAft>
            </a:pPr>
            <a:endParaRPr lang="de-DE" sz="1800" dirty="0"/>
          </a:p>
          <a:p>
            <a:pPr marL="0" indent="0">
              <a:spcAft>
                <a:spcPts val="600"/>
              </a:spcAft>
              <a:buNone/>
            </a:pPr>
            <a:endParaRPr lang="de-DE" sz="1800" dirty="0"/>
          </a:p>
          <a:p>
            <a:pPr marL="0" indent="0">
              <a:spcAft>
                <a:spcPts val="600"/>
              </a:spcAft>
              <a:buNone/>
            </a:pPr>
            <a:endParaRPr lang="de-DE" sz="1800" dirty="0"/>
          </a:p>
        </p:txBody>
      </p:sp>
      <p:pic>
        <p:nvPicPr>
          <p:cNvPr id="8" name="Grafik 7">
            <a:extLst>
              <a:ext uri="{FF2B5EF4-FFF2-40B4-BE49-F238E27FC236}">
                <a16:creationId xmlns:a16="http://schemas.microsoft.com/office/drawing/2014/main" id="{B9C820B6-CF22-4C9D-9212-B11FA0399424}"/>
              </a:ext>
            </a:extLst>
          </p:cNvPr>
          <p:cNvPicPr>
            <a:picLocks noChangeAspect="1"/>
          </p:cNvPicPr>
          <p:nvPr/>
        </p:nvPicPr>
        <p:blipFill>
          <a:blip r:embed="rId4"/>
          <a:stretch>
            <a:fillRect/>
          </a:stretch>
        </p:blipFill>
        <p:spPr>
          <a:xfrm>
            <a:off x="9192344" y="3933056"/>
            <a:ext cx="1949202" cy="1949202"/>
          </a:xfrm>
          <a:prstGeom prst="rect">
            <a:avLst/>
          </a:prstGeom>
        </p:spPr>
      </p:pic>
    </p:spTree>
    <p:extLst>
      <p:ext uri="{BB962C8B-B14F-4D97-AF65-F5344CB8AC3E}">
        <p14:creationId xmlns:p14="http://schemas.microsoft.com/office/powerpoint/2010/main" val="2403449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C48615-9C19-4B3E-9517-5986C079A147}"/>
              </a:ext>
            </a:extLst>
          </p:cNvPr>
          <p:cNvSpPr>
            <a:spLocks noGrp="1"/>
          </p:cNvSpPr>
          <p:nvPr>
            <p:ph type="title"/>
          </p:nvPr>
        </p:nvSpPr>
        <p:spPr/>
        <p:txBody>
          <a:bodyPr/>
          <a:lstStyle/>
          <a:p>
            <a:r>
              <a:rPr lang="de-DE" dirty="0"/>
              <a:t>Organisatorisches zum Seminar</a:t>
            </a:r>
            <a:br>
              <a:rPr lang="de-DE" dirty="0"/>
            </a:br>
            <a:endParaRPr lang="de-DE" dirty="0"/>
          </a:p>
        </p:txBody>
      </p:sp>
      <p:sp>
        <p:nvSpPr>
          <p:cNvPr id="4" name="Foliennummernplatzhalter 3">
            <a:extLst>
              <a:ext uri="{FF2B5EF4-FFF2-40B4-BE49-F238E27FC236}">
                <a16:creationId xmlns:a16="http://schemas.microsoft.com/office/drawing/2014/main" id="{BF16AD0C-9558-4C85-8B63-39E80D1023D7}"/>
              </a:ext>
            </a:extLst>
          </p:cNvPr>
          <p:cNvSpPr>
            <a:spLocks noGrp="1"/>
          </p:cNvSpPr>
          <p:nvPr>
            <p:ph type="sldNum" sz="quarter" idx="12"/>
          </p:nvPr>
        </p:nvSpPr>
        <p:spPr/>
        <p:txBody>
          <a:bodyPr/>
          <a:lstStyle/>
          <a:p>
            <a:fld id="{968FC3C1-8B2E-4CF4-97FE-57A4E19AC873}" type="slidenum">
              <a:rPr lang="de-DE" smtClean="0"/>
              <a:t>11</a:t>
            </a:fld>
            <a:endParaRPr lang="de-DE"/>
          </a:p>
        </p:txBody>
      </p:sp>
      <p:sp>
        <p:nvSpPr>
          <p:cNvPr id="5" name="Textplatzhalter 4">
            <a:extLst>
              <a:ext uri="{FF2B5EF4-FFF2-40B4-BE49-F238E27FC236}">
                <a16:creationId xmlns:a16="http://schemas.microsoft.com/office/drawing/2014/main" id="{CF29C955-4887-4EEE-A1BE-548A74EFBCF9}"/>
              </a:ext>
            </a:extLst>
          </p:cNvPr>
          <p:cNvSpPr>
            <a:spLocks noGrp="1"/>
          </p:cNvSpPr>
          <p:nvPr>
            <p:ph type="body" sz="quarter" idx="13"/>
          </p:nvPr>
        </p:nvSpPr>
        <p:spPr>
          <a:xfrm>
            <a:off x="300037" y="2241550"/>
            <a:ext cx="11412587" cy="4139778"/>
          </a:xfrm>
        </p:spPr>
        <p:txBody>
          <a:bodyPr>
            <a:normAutofit/>
          </a:bodyPr>
          <a:lstStyle/>
          <a:p>
            <a:pPr marL="0" indent="0">
              <a:buNone/>
            </a:pPr>
            <a:r>
              <a:rPr lang="de-DE" u="sng" dirty="0"/>
              <a:t>Seminartermine</a:t>
            </a:r>
          </a:p>
          <a:p>
            <a:pPr marL="0" indent="0">
              <a:buNone/>
            </a:pPr>
            <a:r>
              <a:rPr lang="de-DE" dirty="0"/>
              <a:t>Die beiden ursprünglichen Blocktermine entfallen. </a:t>
            </a:r>
          </a:p>
          <a:p>
            <a:pPr marL="0" indent="0">
              <a:buNone/>
            </a:pPr>
            <a:endParaRPr lang="de-DE" u="sng" dirty="0"/>
          </a:p>
          <a:p>
            <a:pPr marL="0" indent="0">
              <a:buNone/>
            </a:pPr>
            <a:r>
              <a:rPr lang="de-DE" u="sng" dirty="0"/>
              <a:t>Studienleistung</a:t>
            </a:r>
            <a:endParaRPr lang="de-DE" dirty="0"/>
          </a:p>
          <a:p>
            <a:pPr marL="0" lvl="0" indent="0">
              <a:buNone/>
            </a:pPr>
            <a:r>
              <a:rPr lang="de-DE" dirty="0"/>
              <a:t>• kontinuierliche Anwesenheit und Mitarbeit in den Seminarsitzungen</a:t>
            </a:r>
          </a:p>
          <a:p>
            <a:pPr marL="0" lvl="0" indent="0">
              <a:buNone/>
            </a:pPr>
            <a:r>
              <a:rPr lang="de-DE" dirty="0"/>
              <a:t>• Vor- und Nachbereitung der Sitzungsinhalte im </a:t>
            </a:r>
            <a:r>
              <a:rPr lang="de-DE" dirty="0" err="1"/>
              <a:t>Moodle</a:t>
            </a:r>
            <a:r>
              <a:rPr lang="de-DE" dirty="0"/>
              <a:t>-Kursraum</a:t>
            </a:r>
          </a:p>
          <a:p>
            <a:pPr marL="0" lvl="0" indent="0">
              <a:buNone/>
            </a:pPr>
            <a:r>
              <a:rPr lang="de-DE" dirty="0"/>
              <a:t>• Entwurf einer Unterrichtseinheit inklusive Materialien</a:t>
            </a:r>
          </a:p>
          <a:p>
            <a:pPr marL="0" lvl="0" indent="0">
              <a:buNone/>
            </a:pPr>
            <a:r>
              <a:rPr lang="de-DE" dirty="0"/>
              <a:t>• Aufbereitung der erarbeiteten Unterrichtsmaterialien als OER</a:t>
            </a:r>
          </a:p>
          <a:p>
            <a:pPr marL="0" lvl="0" indent="0">
              <a:buNone/>
            </a:pPr>
            <a:r>
              <a:rPr lang="de-DE" dirty="0"/>
              <a:t>• Vorbereitung der Reflexionssitzung &amp; Anwesenheit bei der Reflexionssitzung</a:t>
            </a:r>
          </a:p>
        </p:txBody>
      </p:sp>
    </p:spTree>
    <p:extLst>
      <p:ext uri="{BB962C8B-B14F-4D97-AF65-F5344CB8AC3E}">
        <p14:creationId xmlns:p14="http://schemas.microsoft.com/office/powerpoint/2010/main" val="3111195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F54287-FAE4-46BF-898C-11403B8F606A}"/>
              </a:ext>
            </a:extLst>
          </p:cNvPr>
          <p:cNvSpPr>
            <a:spLocks noGrp="1"/>
          </p:cNvSpPr>
          <p:nvPr>
            <p:ph type="title"/>
          </p:nvPr>
        </p:nvSpPr>
        <p:spPr/>
        <p:txBody>
          <a:bodyPr/>
          <a:lstStyle/>
          <a:p>
            <a:r>
              <a:rPr lang="de-DE" dirty="0"/>
              <a:t>Quellen</a:t>
            </a:r>
          </a:p>
        </p:txBody>
      </p:sp>
      <p:sp>
        <p:nvSpPr>
          <p:cNvPr id="3" name="Textplatzhalter 2">
            <a:extLst>
              <a:ext uri="{FF2B5EF4-FFF2-40B4-BE49-F238E27FC236}">
                <a16:creationId xmlns:a16="http://schemas.microsoft.com/office/drawing/2014/main" id="{5A1B566B-FF5A-44F1-BAB1-D5780C63CAC8}"/>
              </a:ext>
            </a:extLst>
          </p:cNvPr>
          <p:cNvSpPr>
            <a:spLocks noGrp="1"/>
          </p:cNvSpPr>
          <p:nvPr>
            <p:ph type="body" sz="quarter" idx="13"/>
          </p:nvPr>
        </p:nvSpPr>
        <p:spPr/>
        <p:txBody>
          <a:bodyPr/>
          <a:lstStyle/>
          <a:p>
            <a:pPr marL="0" indent="0">
              <a:lnSpc>
                <a:spcPct val="100000"/>
              </a:lnSpc>
              <a:spcAft>
                <a:spcPts val="600"/>
              </a:spcAft>
              <a:buNone/>
            </a:pPr>
            <a:r>
              <a:rPr lang="de-DE" dirty="0"/>
              <a:t>Stalder, Felix (2021): Was ist Digitalität? Dieser Beitrag ist die Abschrift eines Interviews mit Felix Stalder auf einer Münchner Tagung an der Ludwig-Maximilians-Universität aus dem Jahr 2019. Das Interview führte Marcel Ohrenschall. In: Uta Hauck-Thum und Jörg Noller (Hrsg.): Was ist Digitalität? Berlin, Heidelberg: Springer Berlin Heidelberg, S. 3–7.</a:t>
            </a:r>
          </a:p>
        </p:txBody>
      </p:sp>
      <p:sp>
        <p:nvSpPr>
          <p:cNvPr id="6" name="Foliennummernplatzhalter 5">
            <a:extLst>
              <a:ext uri="{FF2B5EF4-FFF2-40B4-BE49-F238E27FC236}">
                <a16:creationId xmlns:a16="http://schemas.microsoft.com/office/drawing/2014/main" id="{9AD46286-72BA-4438-9B4B-BA4F8F396403}"/>
              </a:ext>
            </a:extLst>
          </p:cNvPr>
          <p:cNvSpPr>
            <a:spLocks noGrp="1"/>
          </p:cNvSpPr>
          <p:nvPr>
            <p:ph type="sldNum" sz="quarter" idx="12"/>
          </p:nvPr>
        </p:nvSpPr>
        <p:spPr/>
        <p:txBody>
          <a:bodyPr/>
          <a:lstStyle/>
          <a:p>
            <a:fld id="{968FC3C1-8B2E-4CF4-97FE-57A4E19AC873}" type="slidenum">
              <a:rPr lang="de-DE" smtClean="0"/>
              <a:t>12</a:t>
            </a:fld>
            <a:endParaRPr lang="de-DE"/>
          </a:p>
        </p:txBody>
      </p:sp>
    </p:spTree>
    <p:extLst>
      <p:ext uri="{BB962C8B-B14F-4D97-AF65-F5344CB8AC3E}">
        <p14:creationId xmlns:p14="http://schemas.microsoft.com/office/powerpoint/2010/main" val="3837462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F54287-FAE4-46BF-898C-11403B8F606A}"/>
              </a:ext>
            </a:extLst>
          </p:cNvPr>
          <p:cNvSpPr>
            <a:spLocks noGrp="1"/>
          </p:cNvSpPr>
          <p:nvPr>
            <p:ph type="title"/>
          </p:nvPr>
        </p:nvSpPr>
        <p:spPr/>
        <p:txBody>
          <a:bodyPr/>
          <a:lstStyle/>
          <a:p>
            <a:r>
              <a:rPr lang="de-DE" dirty="0"/>
              <a:t>Agenda</a:t>
            </a:r>
          </a:p>
        </p:txBody>
      </p:sp>
      <p:sp>
        <p:nvSpPr>
          <p:cNvPr id="3" name="Textplatzhalter 2">
            <a:extLst>
              <a:ext uri="{FF2B5EF4-FFF2-40B4-BE49-F238E27FC236}">
                <a16:creationId xmlns:a16="http://schemas.microsoft.com/office/drawing/2014/main" id="{5A1B566B-FF5A-44F1-BAB1-D5780C63CAC8}"/>
              </a:ext>
            </a:extLst>
          </p:cNvPr>
          <p:cNvSpPr>
            <a:spLocks noGrp="1"/>
          </p:cNvSpPr>
          <p:nvPr>
            <p:ph type="body" sz="quarter" idx="13"/>
          </p:nvPr>
        </p:nvSpPr>
        <p:spPr/>
        <p:txBody>
          <a:bodyPr/>
          <a:lstStyle/>
          <a:p>
            <a:pPr marL="0" indent="0">
              <a:buNone/>
            </a:pPr>
            <a:r>
              <a:rPr lang="de-DE" sz="2400" b="1" u="sng" dirty="0"/>
              <a:t>Leben in der Digitalität – Historischer Vergleich von Alltagssituationen </a:t>
            </a:r>
          </a:p>
          <a:p>
            <a:pPr marL="457200" indent="-457200">
              <a:buFont typeface="+mj-lt"/>
              <a:buAutoNum type="arabicPeriod"/>
            </a:pPr>
            <a:r>
              <a:rPr lang="de-DE" sz="2400" dirty="0"/>
              <a:t>Einstieg ins Thema Digitalisierung ≠ Digitalität</a:t>
            </a:r>
          </a:p>
          <a:p>
            <a:pPr>
              <a:buFontTx/>
              <a:buChar char="-"/>
            </a:pPr>
            <a:r>
              <a:rPr lang="de-DE" sz="2400" b="1" dirty="0"/>
              <a:t>kurze Pause -</a:t>
            </a:r>
          </a:p>
          <a:p>
            <a:pPr marL="457200" indent="-457200">
              <a:buFont typeface="+mj-lt"/>
              <a:buAutoNum type="arabicPeriod" startAt="3"/>
            </a:pPr>
            <a:r>
              <a:rPr lang="de-DE" sz="2400" dirty="0"/>
              <a:t>Perspektiven auf digitale Phänomene</a:t>
            </a:r>
          </a:p>
          <a:p>
            <a:pPr marL="457200" indent="-457200">
              <a:buFont typeface="+mj-lt"/>
              <a:buAutoNum type="arabicPeriod" startAt="3"/>
            </a:pPr>
            <a:r>
              <a:rPr lang="de-DE" sz="2400" dirty="0"/>
              <a:t>Reflexion</a:t>
            </a:r>
          </a:p>
          <a:p>
            <a:pPr marL="0" indent="0">
              <a:buNone/>
            </a:pPr>
            <a:r>
              <a:rPr lang="de-DE" sz="2400" b="1" dirty="0"/>
              <a:t>Organisatorisches</a:t>
            </a:r>
          </a:p>
        </p:txBody>
      </p:sp>
      <p:sp>
        <p:nvSpPr>
          <p:cNvPr id="6" name="Foliennummernplatzhalter 5">
            <a:extLst>
              <a:ext uri="{FF2B5EF4-FFF2-40B4-BE49-F238E27FC236}">
                <a16:creationId xmlns:a16="http://schemas.microsoft.com/office/drawing/2014/main" id="{9AD46286-72BA-4438-9B4B-BA4F8F396403}"/>
              </a:ext>
            </a:extLst>
          </p:cNvPr>
          <p:cNvSpPr>
            <a:spLocks noGrp="1"/>
          </p:cNvSpPr>
          <p:nvPr>
            <p:ph type="sldNum" sz="quarter" idx="12"/>
          </p:nvPr>
        </p:nvSpPr>
        <p:spPr/>
        <p:txBody>
          <a:bodyPr/>
          <a:lstStyle/>
          <a:p>
            <a:fld id="{968FC3C1-8B2E-4CF4-97FE-57A4E19AC873}" type="slidenum">
              <a:rPr lang="de-DE" smtClean="0"/>
              <a:t>2</a:t>
            </a:fld>
            <a:endParaRPr lang="de-DE"/>
          </a:p>
        </p:txBody>
      </p:sp>
    </p:spTree>
    <p:extLst>
      <p:ext uri="{BB962C8B-B14F-4D97-AF65-F5344CB8AC3E}">
        <p14:creationId xmlns:p14="http://schemas.microsoft.com/office/powerpoint/2010/main" val="58064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0000">
            <a:alpha val="50000"/>
          </a:srgbClr>
        </a:solidFill>
        <a:effectLst/>
      </p:bgPr>
    </p:bg>
    <p:spTree>
      <p:nvGrpSpPr>
        <p:cNvPr id="1" name=""/>
        <p:cNvGrpSpPr/>
        <p:nvPr/>
      </p:nvGrpSpPr>
      <p:grpSpPr>
        <a:xfrm>
          <a:off x="0" y="0"/>
          <a:ext cx="0" cy="0"/>
          <a:chOff x="0" y="0"/>
          <a:chExt cx="0" cy="0"/>
        </a:xfrm>
      </p:grpSpPr>
      <p:sp>
        <p:nvSpPr>
          <p:cNvPr id="4" name="Titel 3"/>
          <p:cNvSpPr>
            <a:spLocks noGrp="1"/>
          </p:cNvSpPr>
          <p:nvPr>
            <p:ph type="title"/>
          </p:nvPr>
        </p:nvSpPr>
        <p:spPr>
          <a:xfrm>
            <a:off x="479376" y="365127"/>
            <a:ext cx="11161240" cy="1124040"/>
          </a:xfrm>
        </p:spPr>
        <p:txBody>
          <a:bodyPr>
            <a:normAutofit/>
          </a:bodyPr>
          <a:lstStyle/>
          <a:p>
            <a:r>
              <a:rPr lang="de-DE" dirty="0"/>
              <a:t>Historischer Vergleich von Alltagssituationen</a:t>
            </a:r>
          </a:p>
        </p:txBody>
      </p:sp>
      <p:pic>
        <p:nvPicPr>
          <p:cNvPr id="6" name="Inhaltsplatzhalt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119064" y="5929871"/>
            <a:ext cx="692379" cy="678419"/>
          </a:xfrm>
        </p:spPr>
      </p:pic>
      <p:sp>
        <p:nvSpPr>
          <p:cNvPr id="7" name="Textfeld 6"/>
          <p:cNvSpPr txBox="1"/>
          <p:nvPr/>
        </p:nvSpPr>
        <p:spPr>
          <a:xfrm>
            <a:off x="479376" y="1618104"/>
            <a:ext cx="11161240" cy="1055608"/>
          </a:xfrm>
          <a:prstGeom prst="round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kumimoji="0" lang="de-DE" sz="2800" b="1" i="1" u="none" strike="noStrike" kern="1200" cap="none" spc="0" normalizeH="0" baseline="0" noProof="0" dirty="0">
                <a:ln>
                  <a:noFill/>
                </a:ln>
                <a:solidFill>
                  <a:prstClr val="black"/>
                </a:solidFill>
                <a:effectLst/>
                <a:uLnTx/>
                <a:uFillTx/>
                <a:latin typeface="Calibri" panose="020F0502020204030204"/>
                <a:ea typeface="+mn-ea"/>
                <a:cs typeface="+mn-cs"/>
              </a:rPr>
              <a:t>Diskutiert anhand der Beispielsituationen, wie ihr in den verschiedenen Jahren kommunizieren bzw. handeln würdet.</a:t>
            </a:r>
          </a:p>
        </p:txBody>
      </p:sp>
      <p:sp>
        <p:nvSpPr>
          <p:cNvPr id="11" name="Textfeld 10"/>
          <p:cNvSpPr txBox="1"/>
          <p:nvPr/>
        </p:nvSpPr>
        <p:spPr>
          <a:xfrm>
            <a:off x="8259768" y="6238958"/>
            <a:ext cx="1571264" cy="369332"/>
          </a:xfrm>
          <a:prstGeom prst="rect">
            <a:avLst/>
          </a:prstGeom>
          <a:noFill/>
        </p:spPr>
        <p:txBody>
          <a:bodyPr wrap="non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Gruppenarbeit</a:t>
            </a:r>
          </a:p>
        </p:txBody>
      </p:sp>
      <p:sp>
        <p:nvSpPr>
          <p:cNvPr id="15" name="Textfeld 14"/>
          <p:cNvSpPr txBox="1"/>
          <p:nvPr/>
        </p:nvSpPr>
        <p:spPr>
          <a:xfrm>
            <a:off x="1271714" y="2719164"/>
            <a:ext cx="9536308" cy="2352952"/>
          </a:xfrm>
          <a:prstGeom prst="rect">
            <a:avLst/>
          </a:prstGeom>
          <a:noFill/>
        </p:spPr>
        <p:txBody>
          <a:bodyPr wrap="square" rtlCol="0">
            <a:spAutoFit/>
          </a:bodyPr>
          <a:lstStyle/>
          <a:p>
            <a:pPr marL="228594" marR="0" lvl="0" indent="-228594" algn="l" defTabSz="457189" rtl="0" eaLnBrk="1" fontAlgn="auto" latinLnBrk="0" hangingPunct="1">
              <a:lnSpc>
                <a:spcPct val="150000"/>
              </a:lnSpc>
              <a:spcBef>
                <a:spcPts val="0"/>
              </a:spcBef>
              <a:spcAft>
                <a:spcPts val="0"/>
              </a:spcAft>
              <a:buClrTx/>
              <a:buSzTx/>
              <a:buFontTx/>
              <a:buAutoNum type="arabicParenR"/>
              <a:tabLst/>
              <a:defRPr/>
            </a:pPr>
            <a:r>
              <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rPr>
              <a:t>Du bist in einem neuen Café am Stadtrand verabredet. Du hast zwar eine Adresse, aber keine Ahnung wo das ist. Wie kommst du zu dem Café? </a:t>
            </a:r>
          </a:p>
          <a:p>
            <a:pPr marL="228594" marR="0" lvl="0" indent="-228594" algn="l" defTabSz="457189" rtl="0" eaLnBrk="1" fontAlgn="auto" latinLnBrk="0" hangingPunct="1">
              <a:lnSpc>
                <a:spcPct val="150000"/>
              </a:lnSpc>
              <a:spcBef>
                <a:spcPts val="0"/>
              </a:spcBef>
              <a:spcAft>
                <a:spcPts val="0"/>
              </a:spcAft>
              <a:buClrTx/>
              <a:buSzTx/>
              <a:buFontTx/>
              <a:buAutoNum type="arabicParenR"/>
              <a:tabLst/>
              <a:defRPr/>
            </a:pPr>
            <a:r>
              <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rPr>
              <a:t>Deine Lieblingstante, die im Schwarzwald wohnt, hat Geburtstag. Wie gratulierst du ihr?</a:t>
            </a:r>
          </a:p>
          <a:p>
            <a:pPr marL="228594" marR="0" lvl="0" indent="-228594" algn="l" defTabSz="457189" rtl="0" eaLnBrk="1" fontAlgn="auto" latinLnBrk="0" hangingPunct="1">
              <a:lnSpc>
                <a:spcPct val="150000"/>
              </a:lnSpc>
              <a:spcBef>
                <a:spcPts val="0"/>
              </a:spcBef>
              <a:spcAft>
                <a:spcPts val="0"/>
              </a:spcAft>
              <a:buClrTx/>
              <a:buSzTx/>
              <a:buFontTx/>
              <a:buAutoNum type="arabicParenR"/>
              <a:tabLst/>
              <a:defRPr/>
            </a:pPr>
            <a:r>
              <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rPr>
              <a:t> Du musst eine Hausarbeit schreiben. Wie gestaltest du den Schreibprozess?  </a:t>
            </a:r>
          </a:p>
          <a:p>
            <a:pPr marL="228594" marR="0" lvl="0" indent="-228594" algn="l" defTabSz="457189" rtl="0" eaLnBrk="1" fontAlgn="auto" latinLnBrk="0" hangingPunct="1">
              <a:lnSpc>
                <a:spcPct val="150000"/>
              </a:lnSpc>
              <a:spcBef>
                <a:spcPts val="0"/>
              </a:spcBef>
              <a:spcAft>
                <a:spcPts val="0"/>
              </a:spcAft>
              <a:buClrTx/>
              <a:buSzTx/>
              <a:buFontTx/>
              <a:buAutoNum type="arabicParenR"/>
              <a:tabLst/>
              <a:defRPr/>
            </a:pPr>
            <a:endParaRPr kumimoji="0" lang="de-DE"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 name="Grafi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8032" y="5952422"/>
            <a:ext cx="655868" cy="655868"/>
          </a:xfrm>
          <a:prstGeom prst="rect">
            <a:avLst/>
          </a:prstGeom>
        </p:spPr>
      </p:pic>
      <p:sp>
        <p:nvSpPr>
          <p:cNvPr id="16" name="Rechteck 15"/>
          <p:cNvSpPr/>
          <p:nvPr/>
        </p:nvSpPr>
        <p:spPr>
          <a:xfrm rot="16200000">
            <a:off x="9993110" y="4644458"/>
            <a:ext cx="4101908" cy="230832"/>
          </a:xfrm>
          <a:prstGeom prst="rect">
            <a:avLst/>
          </a:prstGeom>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Icons CC-BY-</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licence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on Flaticon.com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by</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Freepik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(multiple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users</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Those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Icons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clock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0" name="Textfeld 9">
            <a:extLst>
              <a:ext uri="{FF2B5EF4-FFF2-40B4-BE49-F238E27FC236}">
                <a16:creationId xmlns:a16="http://schemas.microsoft.com/office/drawing/2014/main" id="{B798133A-C19B-E6E9-3DDD-8ACA68CFD820}"/>
              </a:ext>
            </a:extLst>
          </p:cNvPr>
          <p:cNvSpPr txBox="1"/>
          <p:nvPr/>
        </p:nvSpPr>
        <p:spPr>
          <a:xfrm>
            <a:off x="10812757" y="6238958"/>
            <a:ext cx="827859" cy="369332"/>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10 min </a:t>
            </a:r>
          </a:p>
        </p:txBody>
      </p:sp>
      <p:graphicFrame>
        <p:nvGraphicFramePr>
          <p:cNvPr id="8" name="Diagramm 7">
            <a:extLst>
              <a:ext uri="{FF2B5EF4-FFF2-40B4-BE49-F238E27FC236}">
                <a16:creationId xmlns:a16="http://schemas.microsoft.com/office/drawing/2014/main" id="{9C4A2CFC-BED8-4F72-929C-56229B411A19}"/>
              </a:ext>
            </a:extLst>
          </p:cNvPr>
          <p:cNvGraphicFramePr/>
          <p:nvPr>
            <p:extLst>
              <p:ext uri="{D42A27DB-BD31-4B8C-83A1-F6EECF244321}">
                <p14:modId xmlns:p14="http://schemas.microsoft.com/office/powerpoint/2010/main" val="1472381699"/>
              </p:ext>
            </p:extLst>
          </p:nvPr>
        </p:nvGraphicFramePr>
        <p:xfrm>
          <a:off x="479376" y="4507332"/>
          <a:ext cx="11161240" cy="156050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583916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821189-F597-4EC9-85C5-4B965719A39E}"/>
              </a:ext>
            </a:extLst>
          </p:cNvPr>
          <p:cNvSpPr>
            <a:spLocks noGrp="1"/>
          </p:cNvSpPr>
          <p:nvPr>
            <p:ph type="title"/>
          </p:nvPr>
        </p:nvSpPr>
        <p:spPr/>
        <p:txBody>
          <a:bodyPr/>
          <a:lstStyle/>
          <a:p>
            <a:r>
              <a:rPr lang="de-DE" dirty="0"/>
              <a:t>Digitalisierung ≠ Digitalität (Stalder 2021)</a:t>
            </a:r>
            <a:br>
              <a:rPr lang="de-DE" dirty="0"/>
            </a:br>
            <a:endParaRPr lang="de-DE" dirty="0"/>
          </a:p>
        </p:txBody>
      </p:sp>
      <p:sp>
        <p:nvSpPr>
          <p:cNvPr id="4" name="Foliennummernplatzhalter 3">
            <a:extLst>
              <a:ext uri="{FF2B5EF4-FFF2-40B4-BE49-F238E27FC236}">
                <a16:creationId xmlns:a16="http://schemas.microsoft.com/office/drawing/2014/main" id="{4C810CCB-0F9B-482E-AC88-584BC6D1EF7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8FC3C1-8B2E-4CF4-97FE-57A4E19AC873}" type="slidenum">
              <a:rPr kumimoji="0" lang="de-DE" sz="9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de-DE" sz="900" b="0" i="0" u="none" strike="noStrike" kern="1200" cap="none" spc="0" normalizeH="0" baseline="0" noProof="0">
              <a:ln>
                <a:noFill/>
              </a:ln>
              <a:solidFill>
                <a:prstClr val="black"/>
              </a:solidFill>
              <a:effectLst/>
              <a:uLnTx/>
              <a:uFillTx/>
              <a:latin typeface="Arial"/>
              <a:ea typeface="+mn-ea"/>
              <a:cs typeface="+mn-cs"/>
            </a:endParaRPr>
          </a:p>
        </p:txBody>
      </p:sp>
      <p:sp>
        <p:nvSpPr>
          <p:cNvPr id="7" name="Rechteck: abgerundete Ecken 6">
            <a:extLst>
              <a:ext uri="{FF2B5EF4-FFF2-40B4-BE49-F238E27FC236}">
                <a16:creationId xmlns:a16="http://schemas.microsoft.com/office/drawing/2014/main" id="{EDD10478-2600-445B-B581-BE88D0B08DBB}"/>
              </a:ext>
            </a:extLst>
          </p:cNvPr>
          <p:cNvSpPr/>
          <p:nvPr/>
        </p:nvSpPr>
        <p:spPr>
          <a:xfrm>
            <a:off x="6651179" y="2374267"/>
            <a:ext cx="4854188" cy="237260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200" b="1" i="0" u="none" strike="noStrike" kern="1200" cap="none" spc="0" normalizeH="0" baseline="0" noProof="0" dirty="0">
                <a:ln>
                  <a:noFill/>
                </a:ln>
                <a:solidFill>
                  <a:prstClr val="black"/>
                </a:solidFill>
                <a:effectLst/>
                <a:uLnTx/>
                <a:uFillTx/>
                <a:latin typeface="Arial"/>
                <a:ea typeface="+mn-ea"/>
                <a:cs typeface="+mn-cs"/>
              </a:rPr>
              <a:t>(Kultur der) Digitalität</a:t>
            </a:r>
          </a:p>
        </p:txBody>
      </p:sp>
      <p:sp>
        <p:nvSpPr>
          <p:cNvPr id="6" name="Pfeil: nach rechts 5">
            <a:extLst>
              <a:ext uri="{FF2B5EF4-FFF2-40B4-BE49-F238E27FC236}">
                <a16:creationId xmlns:a16="http://schemas.microsoft.com/office/drawing/2014/main" id="{4B8E1C9F-C5F6-4A77-AFC6-6DE2E4E78BD2}"/>
              </a:ext>
            </a:extLst>
          </p:cNvPr>
          <p:cNvSpPr/>
          <p:nvPr/>
        </p:nvSpPr>
        <p:spPr>
          <a:xfrm>
            <a:off x="300039" y="2616567"/>
            <a:ext cx="6516041" cy="1888004"/>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200" b="1" i="0" u="none" strike="noStrike" kern="1200" cap="none" spc="0" normalizeH="0" baseline="0" noProof="0" dirty="0">
                <a:ln>
                  <a:noFill/>
                </a:ln>
                <a:solidFill>
                  <a:prstClr val="black"/>
                </a:solidFill>
                <a:effectLst/>
                <a:uLnTx/>
                <a:uFillTx/>
                <a:latin typeface="Arial"/>
                <a:ea typeface="+mn-ea"/>
                <a:cs typeface="+mn-cs"/>
              </a:rPr>
              <a:t>Digitalisierung</a:t>
            </a:r>
          </a:p>
        </p:txBody>
      </p:sp>
      <p:sp>
        <p:nvSpPr>
          <p:cNvPr id="8" name="Rechteck 7">
            <a:extLst>
              <a:ext uri="{FF2B5EF4-FFF2-40B4-BE49-F238E27FC236}">
                <a16:creationId xmlns:a16="http://schemas.microsoft.com/office/drawing/2014/main" id="{750CB4A2-8097-4112-BB55-99F0D3540D1A}"/>
              </a:ext>
            </a:extLst>
          </p:cNvPr>
          <p:cNvSpPr/>
          <p:nvPr/>
        </p:nvSpPr>
        <p:spPr>
          <a:xfrm>
            <a:off x="300039" y="4121302"/>
            <a:ext cx="5363916"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rPr>
              <a:t>„Dinge, die vorher mit analogen Medien organisiert wurden, werden nachher mit digitalen Medien organisiert.“</a:t>
            </a:r>
          </a:p>
        </p:txBody>
      </p:sp>
      <p:sp>
        <p:nvSpPr>
          <p:cNvPr id="10" name="Textfeld 9">
            <a:extLst>
              <a:ext uri="{FF2B5EF4-FFF2-40B4-BE49-F238E27FC236}">
                <a16:creationId xmlns:a16="http://schemas.microsoft.com/office/drawing/2014/main" id="{8FD5752C-4E84-4594-B5BC-4A98174DE3E3}"/>
              </a:ext>
            </a:extLst>
          </p:cNvPr>
          <p:cNvSpPr txBox="1"/>
          <p:nvPr/>
        </p:nvSpPr>
        <p:spPr>
          <a:xfrm>
            <a:off x="6656260" y="4844205"/>
            <a:ext cx="4854188"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„Die Digitalität […] ist das, was entsteht, wenn der Prozess der Digitalisierung eine gewisse Tiefe und eine gewisse Breite erreicht hat und damit ein neuer Möglichkeitsraum entsteht, der geprägt ist durch digitale Medien.“</a:t>
            </a:r>
          </a:p>
        </p:txBody>
      </p:sp>
      <p:sp>
        <p:nvSpPr>
          <p:cNvPr id="5" name="Rechteck: abgerundete Ecken 4">
            <a:extLst>
              <a:ext uri="{FF2B5EF4-FFF2-40B4-BE49-F238E27FC236}">
                <a16:creationId xmlns:a16="http://schemas.microsoft.com/office/drawing/2014/main" id="{FEE2E362-B3D5-41B6-AD13-F3DF2390D2A6}"/>
              </a:ext>
            </a:extLst>
          </p:cNvPr>
          <p:cNvSpPr/>
          <p:nvPr/>
        </p:nvSpPr>
        <p:spPr>
          <a:xfrm>
            <a:off x="2639616" y="4993807"/>
            <a:ext cx="2709373" cy="147732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rPr>
              <a:t>Vertiefung erfolgt über die Nachbereitungsaufgabe zur kommenden Sitzung</a:t>
            </a:r>
          </a:p>
        </p:txBody>
      </p:sp>
    </p:spTree>
    <p:extLst>
      <p:ext uri="{BB962C8B-B14F-4D97-AF65-F5344CB8AC3E}">
        <p14:creationId xmlns:p14="http://schemas.microsoft.com/office/powerpoint/2010/main" val="198588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8" grpId="0"/>
      <p:bldP spid="10" grpId="0"/>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00">
            <a:alpha val="50000"/>
          </a:srgbClr>
        </a:solidFill>
        <a:effectLst/>
      </p:bgPr>
    </p:bg>
    <p:spTree>
      <p:nvGrpSpPr>
        <p:cNvPr id="1" name=""/>
        <p:cNvGrpSpPr/>
        <p:nvPr/>
      </p:nvGrpSpPr>
      <p:grpSpPr>
        <a:xfrm>
          <a:off x="0" y="0"/>
          <a:ext cx="0" cy="0"/>
          <a:chOff x="0" y="0"/>
          <a:chExt cx="0" cy="0"/>
        </a:xfrm>
      </p:grpSpPr>
      <p:sp>
        <p:nvSpPr>
          <p:cNvPr id="4" name="Titel 3"/>
          <p:cNvSpPr>
            <a:spLocks noGrp="1"/>
          </p:cNvSpPr>
          <p:nvPr>
            <p:ph type="title"/>
          </p:nvPr>
        </p:nvSpPr>
        <p:spPr>
          <a:xfrm>
            <a:off x="479376" y="365127"/>
            <a:ext cx="11161240" cy="1124040"/>
          </a:xfrm>
        </p:spPr>
        <p:txBody>
          <a:bodyPr>
            <a:normAutofit/>
          </a:bodyPr>
          <a:lstStyle/>
          <a:p>
            <a:r>
              <a:rPr lang="de-DE" dirty="0"/>
              <a:t>Historischer Vergleich von Alltagssituationen</a:t>
            </a:r>
          </a:p>
        </p:txBody>
      </p:sp>
      <p:pic>
        <p:nvPicPr>
          <p:cNvPr id="6" name="Inhaltsplatzhalt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119064" y="5929871"/>
            <a:ext cx="692379" cy="678419"/>
          </a:xfrm>
        </p:spPr>
      </p:pic>
      <p:sp>
        <p:nvSpPr>
          <p:cNvPr id="7" name="Textfeld 6"/>
          <p:cNvSpPr txBox="1"/>
          <p:nvPr/>
        </p:nvSpPr>
        <p:spPr>
          <a:xfrm>
            <a:off x="479376" y="1429636"/>
            <a:ext cx="11161240" cy="1055608"/>
          </a:xfrm>
          <a:prstGeom prst="roundRect">
            <a:avLst/>
          </a:prstGeom>
          <a:solidFill>
            <a:schemeClr val="accent4">
              <a:lumMod val="60000"/>
              <a:lumOff val="40000"/>
            </a:schemeClr>
          </a:solidFill>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800" b="1" i="1" u="none" strike="noStrike" kern="1200" cap="none" spc="0" normalizeH="0" baseline="0" noProof="0" dirty="0">
                <a:ln>
                  <a:noFill/>
                </a:ln>
                <a:solidFill>
                  <a:prstClr val="black"/>
                </a:solidFill>
                <a:effectLst/>
                <a:uLnTx/>
                <a:uFillTx/>
                <a:latin typeface="Calibri" panose="020F0502020204030204"/>
                <a:ea typeface="+mn-ea"/>
                <a:cs typeface="+mn-cs"/>
              </a:rPr>
              <a:t>Welche Aspekte der 3 Situationen wurden einfach nur digitalisiert, </a:t>
            </a:r>
            <a:br>
              <a:rPr kumimoji="0" lang="de-DE" sz="2800" b="1" i="1"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2800" b="1" i="1" u="none" strike="noStrike" kern="1200" cap="none" spc="0" normalizeH="0" baseline="0" noProof="0" dirty="0">
                <a:ln>
                  <a:noFill/>
                </a:ln>
                <a:solidFill>
                  <a:prstClr val="black"/>
                </a:solidFill>
                <a:effectLst/>
                <a:uLnTx/>
                <a:uFillTx/>
                <a:latin typeface="Calibri" panose="020F0502020204030204"/>
                <a:ea typeface="+mn-ea"/>
                <a:cs typeface="+mn-cs"/>
              </a:rPr>
              <a:t>bei welchen wurde „ein neuer Möglichkeitsraum“ geschaffen?</a:t>
            </a:r>
          </a:p>
        </p:txBody>
      </p:sp>
      <p:sp>
        <p:nvSpPr>
          <p:cNvPr id="11" name="Textfeld 10"/>
          <p:cNvSpPr txBox="1"/>
          <p:nvPr/>
        </p:nvSpPr>
        <p:spPr>
          <a:xfrm>
            <a:off x="8259768" y="6238958"/>
            <a:ext cx="1571264" cy="369332"/>
          </a:xfrm>
          <a:prstGeom prst="rect">
            <a:avLst/>
          </a:prstGeom>
          <a:noFill/>
        </p:spPr>
        <p:txBody>
          <a:bodyPr wrap="non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Gruppenarbeit</a:t>
            </a:r>
          </a:p>
        </p:txBody>
      </p:sp>
      <p:sp>
        <p:nvSpPr>
          <p:cNvPr id="15" name="Textfeld 14"/>
          <p:cNvSpPr txBox="1"/>
          <p:nvPr/>
        </p:nvSpPr>
        <p:spPr>
          <a:xfrm>
            <a:off x="1291842" y="2653792"/>
            <a:ext cx="9536308" cy="1891287"/>
          </a:xfrm>
          <a:prstGeom prst="rect">
            <a:avLst/>
          </a:prstGeom>
          <a:noFill/>
        </p:spPr>
        <p:txBody>
          <a:bodyPr wrap="square" rtlCol="0">
            <a:spAutoFit/>
          </a:bodyPr>
          <a:lstStyle/>
          <a:p>
            <a:pPr marL="228594" lvl="0" indent="-228594" defTabSz="457189">
              <a:lnSpc>
                <a:spcPct val="150000"/>
              </a:lnSpc>
              <a:buFontTx/>
              <a:buAutoNum type="arabicParenR"/>
              <a:defRPr/>
            </a:pPr>
            <a:r>
              <a:rPr lang="de-DE" sz="2000" dirty="0">
                <a:solidFill>
                  <a:prstClr val="black"/>
                </a:solidFill>
              </a:rPr>
              <a:t>Du bist in einem neuen Café am Stadtrand verabredet. Du hast zwar eine Adresse, aber keine Ahnung wo das ist. Wie kommst du zu dem Café? </a:t>
            </a:r>
          </a:p>
          <a:p>
            <a:pPr marL="228594" lvl="0" indent="-228594" defTabSz="457189">
              <a:lnSpc>
                <a:spcPct val="150000"/>
              </a:lnSpc>
              <a:buFontTx/>
              <a:buAutoNum type="arabicParenR"/>
              <a:defRPr/>
            </a:pPr>
            <a:r>
              <a:rPr lang="de-DE" sz="2000" dirty="0">
                <a:solidFill>
                  <a:prstClr val="black"/>
                </a:solidFill>
              </a:rPr>
              <a:t>Deine Lieblingstante, die im Schwarzwald wohnt, hat Geburtstag. Wie gratulierst du ihr?</a:t>
            </a:r>
          </a:p>
          <a:p>
            <a:pPr marL="228594" lvl="0" indent="-228594" defTabSz="457189">
              <a:lnSpc>
                <a:spcPct val="150000"/>
              </a:lnSpc>
              <a:buFontTx/>
              <a:buAutoNum type="arabicParenR"/>
              <a:defRPr/>
            </a:pPr>
            <a:r>
              <a:rPr lang="de-DE" sz="2000" dirty="0">
                <a:solidFill>
                  <a:prstClr val="black"/>
                </a:solidFill>
              </a:rPr>
              <a:t> Du musst eine Hausarbeit schreiben. Wie gestaltest du den Schreibprozess?  </a:t>
            </a:r>
          </a:p>
        </p:txBody>
      </p:sp>
      <p:pic>
        <p:nvPicPr>
          <p:cNvPr id="2" name="Grafi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8032" y="6020661"/>
            <a:ext cx="655868" cy="655868"/>
          </a:xfrm>
          <a:prstGeom prst="rect">
            <a:avLst/>
          </a:prstGeom>
        </p:spPr>
      </p:pic>
      <p:sp>
        <p:nvSpPr>
          <p:cNvPr id="16" name="Rechteck 15"/>
          <p:cNvSpPr/>
          <p:nvPr/>
        </p:nvSpPr>
        <p:spPr>
          <a:xfrm rot="16200000">
            <a:off x="9993110" y="4644458"/>
            <a:ext cx="4101908" cy="230832"/>
          </a:xfrm>
          <a:prstGeom prst="rect">
            <a:avLst/>
          </a:prstGeom>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Icons CC-BY-</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licence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on Flaticon.com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by</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Freepik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(multiple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users</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Those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Icons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clock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0" name="Textfeld 9">
            <a:extLst>
              <a:ext uri="{FF2B5EF4-FFF2-40B4-BE49-F238E27FC236}">
                <a16:creationId xmlns:a16="http://schemas.microsoft.com/office/drawing/2014/main" id="{B798133A-C19B-E6E9-3DDD-8ACA68CFD820}"/>
              </a:ext>
            </a:extLst>
          </p:cNvPr>
          <p:cNvSpPr txBox="1"/>
          <p:nvPr/>
        </p:nvSpPr>
        <p:spPr>
          <a:xfrm>
            <a:off x="10812757" y="6238958"/>
            <a:ext cx="827859" cy="369332"/>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10 min </a:t>
            </a:r>
          </a:p>
        </p:txBody>
      </p:sp>
      <p:graphicFrame>
        <p:nvGraphicFramePr>
          <p:cNvPr id="8" name="Diagramm 7">
            <a:extLst>
              <a:ext uri="{FF2B5EF4-FFF2-40B4-BE49-F238E27FC236}">
                <a16:creationId xmlns:a16="http://schemas.microsoft.com/office/drawing/2014/main" id="{9C4A2CFC-BED8-4F72-929C-56229B411A19}"/>
              </a:ext>
            </a:extLst>
          </p:cNvPr>
          <p:cNvGraphicFramePr/>
          <p:nvPr>
            <p:extLst>
              <p:ext uri="{D42A27DB-BD31-4B8C-83A1-F6EECF244321}">
                <p14:modId xmlns:p14="http://schemas.microsoft.com/office/powerpoint/2010/main" val="709438664"/>
              </p:ext>
            </p:extLst>
          </p:nvPr>
        </p:nvGraphicFramePr>
        <p:xfrm>
          <a:off x="479376" y="4507332"/>
          <a:ext cx="11161240" cy="156050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2" name="Grafik 11">
            <a:extLst>
              <a:ext uri="{FF2B5EF4-FFF2-40B4-BE49-F238E27FC236}">
                <a16:creationId xmlns:a16="http://schemas.microsoft.com/office/drawing/2014/main" id="{40A1C4DE-5FDD-41A7-8E8B-C5B7471F42D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8032" y="6061604"/>
            <a:ext cx="655868" cy="655868"/>
          </a:xfrm>
          <a:prstGeom prst="rect">
            <a:avLst/>
          </a:prstGeom>
        </p:spPr>
      </p:pic>
      <p:sp>
        <p:nvSpPr>
          <p:cNvPr id="13" name="Rechteck 12">
            <a:extLst>
              <a:ext uri="{FF2B5EF4-FFF2-40B4-BE49-F238E27FC236}">
                <a16:creationId xmlns:a16="http://schemas.microsoft.com/office/drawing/2014/main" id="{B72C0601-9A87-47DD-92F4-22FD88F1EF19}"/>
              </a:ext>
            </a:extLst>
          </p:cNvPr>
          <p:cNvSpPr/>
          <p:nvPr/>
        </p:nvSpPr>
        <p:spPr>
          <a:xfrm rot="16200000">
            <a:off x="9993110" y="4685401"/>
            <a:ext cx="4101908" cy="230832"/>
          </a:xfrm>
          <a:prstGeom prst="rect">
            <a:avLst/>
          </a:prstGeom>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Icons CC-BY-</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licence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on Flaticon.com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by</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Freepik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(multiple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users</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Those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Icons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clock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265275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rgbClr val="FF0000">
            <a:alpha val="50000"/>
          </a:srgbClr>
        </a:solidFill>
        <a:effectLst/>
      </p:bgPr>
    </p:bg>
    <p:spTree>
      <p:nvGrpSpPr>
        <p:cNvPr id="1" name=""/>
        <p:cNvGrpSpPr/>
        <p:nvPr/>
      </p:nvGrpSpPr>
      <p:grpSpPr>
        <a:xfrm>
          <a:off x="0" y="0"/>
          <a:ext cx="0" cy="0"/>
          <a:chOff x="0" y="0"/>
          <a:chExt cx="0" cy="0"/>
        </a:xfrm>
      </p:grpSpPr>
      <p:sp>
        <p:nvSpPr>
          <p:cNvPr id="4" name="Titel 3"/>
          <p:cNvSpPr>
            <a:spLocks noGrp="1"/>
          </p:cNvSpPr>
          <p:nvPr>
            <p:ph type="title"/>
          </p:nvPr>
        </p:nvSpPr>
        <p:spPr>
          <a:xfrm>
            <a:off x="479376" y="365127"/>
            <a:ext cx="11161240" cy="1124040"/>
          </a:xfrm>
        </p:spPr>
        <p:txBody>
          <a:bodyPr>
            <a:normAutofit/>
          </a:bodyPr>
          <a:lstStyle/>
          <a:p>
            <a:r>
              <a:rPr lang="de-DE" dirty="0"/>
              <a:t>Historischer Vergleich von Alltagssituationen</a:t>
            </a:r>
          </a:p>
        </p:txBody>
      </p:sp>
      <p:pic>
        <p:nvPicPr>
          <p:cNvPr id="6" name="Inhaltsplatzhalt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119064" y="5929871"/>
            <a:ext cx="692379" cy="678419"/>
          </a:xfrm>
        </p:spPr>
      </p:pic>
      <p:sp>
        <p:nvSpPr>
          <p:cNvPr id="7" name="Textfeld 6"/>
          <p:cNvSpPr txBox="1"/>
          <p:nvPr/>
        </p:nvSpPr>
        <p:spPr>
          <a:xfrm>
            <a:off x="479376" y="2263729"/>
            <a:ext cx="11161240" cy="1532334"/>
          </a:xfrm>
          <a:prstGeom prst="roundRect">
            <a:avLst/>
          </a:prstGeom>
          <a:solidFill>
            <a:schemeClr val="accent4">
              <a:lumMod val="60000"/>
              <a:lumOff val="40000"/>
            </a:schemeClr>
          </a:solidFill>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800" b="1" i="1" u="none" strike="noStrike" kern="1200" cap="none" spc="0" normalizeH="0" baseline="0" noProof="0" dirty="0">
                <a:ln>
                  <a:noFill/>
                </a:ln>
                <a:solidFill>
                  <a:prstClr val="black"/>
                </a:solidFill>
                <a:effectLst/>
                <a:uLnTx/>
                <a:uFillTx/>
                <a:latin typeface="Calibri" panose="020F0502020204030204"/>
                <a:ea typeface="+mn-ea"/>
                <a:cs typeface="+mn-cs"/>
              </a:rPr>
              <a:t>Welche weiteren Beispiele aus eurem Alltag fallen euch ein, in denen das Digitale für euch völlig selbstverständlich geworden ist? Bei welchen davon wurde ein neuer ‚Möglichkeitsraum‘ geschaffen?</a:t>
            </a:r>
          </a:p>
        </p:txBody>
      </p:sp>
      <p:sp>
        <p:nvSpPr>
          <p:cNvPr id="11" name="Textfeld 10"/>
          <p:cNvSpPr txBox="1"/>
          <p:nvPr/>
        </p:nvSpPr>
        <p:spPr>
          <a:xfrm>
            <a:off x="8259768" y="6238958"/>
            <a:ext cx="1571264" cy="369332"/>
          </a:xfrm>
          <a:prstGeom prst="rect">
            <a:avLst/>
          </a:prstGeom>
          <a:noFill/>
        </p:spPr>
        <p:txBody>
          <a:bodyPr wrap="non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Gruppenarbeit</a:t>
            </a:r>
          </a:p>
        </p:txBody>
      </p:sp>
      <p:pic>
        <p:nvPicPr>
          <p:cNvPr id="2" name="Grafi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8032" y="6020661"/>
            <a:ext cx="655868" cy="655868"/>
          </a:xfrm>
          <a:prstGeom prst="rect">
            <a:avLst/>
          </a:prstGeom>
        </p:spPr>
      </p:pic>
      <p:sp>
        <p:nvSpPr>
          <p:cNvPr id="16" name="Rechteck 15"/>
          <p:cNvSpPr/>
          <p:nvPr/>
        </p:nvSpPr>
        <p:spPr>
          <a:xfrm rot="16200000">
            <a:off x="9993110" y="4644458"/>
            <a:ext cx="4101908" cy="230832"/>
          </a:xfrm>
          <a:prstGeom prst="rect">
            <a:avLst/>
          </a:prstGeom>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Icons CC-BY-</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licence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on Flaticon.com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by</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Freepik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(multiple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users</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Those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Icons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clock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0" name="Textfeld 9">
            <a:extLst>
              <a:ext uri="{FF2B5EF4-FFF2-40B4-BE49-F238E27FC236}">
                <a16:creationId xmlns:a16="http://schemas.microsoft.com/office/drawing/2014/main" id="{B798133A-C19B-E6E9-3DDD-8ACA68CFD820}"/>
              </a:ext>
            </a:extLst>
          </p:cNvPr>
          <p:cNvSpPr txBox="1"/>
          <p:nvPr/>
        </p:nvSpPr>
        <p:spPr>
          <a:xfrm>
            <a:off x="10812757" y="6238958"/>
            <a:ext cx="827859" cy="369332"/>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de-DE" dirty="0">
                <a:solidFill>
                  <a:prstClr val="black"/>
                </a:solidFill>
                <a:latin typeface="Calibri" panose="020F0502020204030204"/>
              </a:rPr>
              <a:t>5</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min </a:t>
            </a:r>
          </a:p>
        </p:txBody>
      </p:sp>
      <p:graphicFrame>
        <p:nvGraphicFramePr>
          <p:cNvPr id="8" name="Diagramm 7">
            <a:extLst>
              <a:ext uri="{FF2B5EF4-FFF2-40B4-BE49-F238E27FC236}">
                <a16:creationId xmlns:a16="http://schemas.microsoft.com/office/drawing/2014/main" id="{9C4A2CFC-BED8-4F72-929C-56229B411A19}"/>
              </a:ext>
            </a:extLst>
          </p:cNvPr>
          <p:cNvGraphicFramePr/>
          <p:nvPr/>
        </p:nvGraphicFramePr>
        <p:xfrm>
          <a:off x="479376" y="4507332"/>
          <a:ext cx="11161240" cy="156050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2" name="Grafik 11">
            <a:extLst>
              <a:ext uri="{FF2B5EF4-FFF2-40B4-BE49-F238E27FC236}">
                <a16:creationId xmlns:a16="http://schemas.microsoft.com/office/drawing/2014/main" id="{40A1C4DE-5FDD-41A7-8E8B-C5B7471F42D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8032" y="6061604"/>
            <a:ext cx="655868" cy="655868"/>
          </a:xfrm>
          <a:prstGeom prst="rect">
            <a:avLst/>
          </a:prstGeom>
        </p:spPr>
      </p:pic>
      <p:sp>
        <p:nvSpPr>
          <p:cNvPr id="13" name="Rechteck 12">
            <a:extLst>
              <a:ext uri="{FF2B5EF4-FFF2-40B4-BE49-F238E27FC236}">
                <a16:creationId xmlns:a16="http://schemas.microsoft.com/office/drawing/2014/main" id="{B72C0601-9A87-47DD-92F4-22FD88F1EF19}"/>
              </a:ext>
            </a:extLst>
          </p:cNvPr>
          <p:cNvSpPr/>
          <p:nvPr/>
        </p:nvSpPr>
        <p:spPr>
          <a:xfrm rot="16200000">
            <a:off x="9993110" y="4685401"/>
            <a:ext cx="4101908" cy="230832"/>
          </a:xfrm>
          <a:prstGeom prst="rect">
            <a:avLst/>
          </a:prstGeom>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Icons CC-BY-</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licence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on Flaticon.com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by</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Freepik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(multiple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users</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Those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Icons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clock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181837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6AB45B94-CABE-43C8-87BB-C08ADC804DD3}"/>
              </a:ext>
            </a:extLst>
          </p:cNvPr>
          <p:cNvSpPr>
            <a:spLocks noGrp="1"/>
          </p:cNvSpPr>
          <p:nvPr>
            <p:ph type="title"/>
          </p:nvPr>
        </p:nvSpPr>
        <p:spPr/>
        <p:txBody>
          <a:bodyPr/>
          <a:lstStyle/>
          <a:p>
            <a:r>
              <a:rPr lang="de-DE" dirty="0"/>
              <a:t>Digitales Wissen auf die 1… </a:t>
            </a:r>
          </a:p>
        </p:txBody>
      </p:sp>
      <p:sp>
        <p:nvSpPr>
          <p:cNvPr id="4" name="Foliennummernplatzhalter 3">
            <a:extLst>
              <a:ext uri="{FF2B5EF4-FFF2-40B4-BE49-F238E27FC236}">
                <a16:creationId xmlns:a16="http://schemas.microsoft.com/office/drawing/2014/main" id="{D313833D-2B90-4F91-948D-7888120AA010}"/>
              </a:ext>
            </a:extLst>
          </p:cNvPr>
          <p:cNvSpPr>
            <a:spLocks noGrp="1"/>
          </p:cNvSpPr>
          <p:nvPr>
            <p:ph type="sldNum" sz="quarter" idx="12"/>
          </p:nvPr>
        </p:nvSpPr>
        <p:spPr/>
        <p:txBody>
          <a:bodyPr/>
          <a:lstStyle/>
          <a:p>
            <a:fld id="{968FC3C1-8B2E-4CF4-97FE-57A4E19AC873}" type="slidenum">
              <a:rPr lang="de-DE" smtClean="0"/>
              <a:t>7</a:t>
            </a:fld>
            <a:endParaRPr lang="de-DE"/>
          </a:p>
        </p:txBody>
      </p:sp>
      <p:sp>
        <p:nvSpPr>
          <p:cNvPr id="2" name="Textfeld 1">
            <a:extLst>
              <a:ext uri="{FF2B5EF4-FFF2-40B4-BE49-F238E27FC236}">
                <a16:creationId xmlns:a16="http://schemas.microsoft.com/office/drawing/2014/main" id="{E285D533-36B2-4020-95FB-33CD68704EF4}"/>
              </a:ext>
            </a:extLst>
          </p:cNvPr>
          <p:cNvSpPr txBox="1"/>
          <p:nvPr/>
        </p:nvSpPr>
        <p:spPr>
          <a:xfrm>
            <a:off x="174333" y="2013794"/>
            <a:ext cx="12025336" cy="4893647"/>
          </a:xfrm>
          <a:prstGeom prst="rect">
            <a:avLst/>
          </a:prstGeom>
          <a:noFill/>
        </p:spPr>
        <p:txBody>
          <a:bodyPr wrap="square" rtlCol="0">
            <a:spAutoFit/>
          </a:bodyPr>
          <a:lstStyle/>
          <a:p>
            <a:r>
              <a:rPr lang="de-DE" sz="2400" b="1" dirty="0"/>
              <a:t>Alle, die zustimmen, stehen auf: </a:t>
            </a:r>
          </a:p>
          <a:p>
            <a:endParaRPr lang="de-DE" sz="2400" dirty="0"/>
          </a:p>
          <a:p>
            <a:pPr marL="342900" indent="-342900">
              <a:buFont typeface="Arial" panose="020B0604020202020204" pitchFamily="34" charset="0"/>
              <a:buChar char="•"/>
            </a:pPr>
            <a:r>
              <a:rPr lang="de-DE" sz="2400" dirty="0"/>
              <a:t>Ich kann den Unterschied zwischen einer </a:t>
            </a:r>
            <a:r>
              <a:rPr lang="de-DE" sz="2400" dirty="0" err="1"/>
              <a:t>svg</a:t>
            </a:r>
            <a:r>
              <a:rPr lang="de-DE" sz="2400" dirty="0"/>
              <a:t>-Datei und einer JPEG-Datei erklären. </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Ich kann zuhause nachschauen, ob der Router die vom Provider angegebene Downloadrate schafft. </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Ich weiß, wie ich Fotos mit dem Handy so aufnehme und bearbeite, dass sie möglichst viele Likes bekomme.</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Ich kann die Funktionsweise von LLMs erklären. </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Ich kann erklären, was "Bias" in Bezug auf KI bedeutet.  </a:t>
            </a:r>
          </a:p>
        </p:txBody>
      </p:sp>
    </p:spTree>
    <p:extLst>
      <p:ext uri="{BB962C8B-B14F-4D97-AF65-F5344CB8AC3E}">
        <p14:creationId xmlns:p14="http://schemas.microsoft.com/office/powerpoint/2010/main" val="2822685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anim calcmode="lin" valueType="num">
                                      <p:cBhvr additive="base">
                                        <p:cTn id="3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719EF8-3368-4703-A3AC-6CAA8A4E7B60}"/>
              </a:ext>
            </a:extLst>
          </p:cNvPr>
          <p:cNvSpPr>
            <a:spLocks noGrp="1"/>
          </p:cNvSpPr>
          <p:nvPr>
            <p:ph type="title"/>
          </p:nvPr>
        </p:nvSpPr>
        <p:spPr>
          <a:xfrm>
            <a:off x="300038" y="1061703"/>
            <a:ext cx="11591924" cy="1174092"/>
          </a:xfrm>
        </p:spPr>
        <p:txBody>
          <a:bodyPr/>
          <a:lstStyle/>
          <a:p>
            <a:r>
              <a:rPr lang="de-DE" dirty="0"/>
              <a:t>Digitales betrachtet aus unterschiedlichen Perspektiven</a:t>
            </a:r>
          </a:p>
        </p:txBody>
      </p:sp>
      <p:sp>
        <p:nvSpPr>
          <p:cNvPr id="4" name="Foliennummernplatzhalter 3">
            <a:extLst>
              <a:ext uri="{FF2B5EF4-FFF2-40B4-BE49-F238E27FC236}">
                <a16:creationId xmlns:a16="http://schemas.microsoft.com/office/drawing/2014/main" id="{6D9C573B-1416-4938-B484-8DE017A7491C}"/>
              </a:ext>
            </a:extLst>
          </p:cNvPr>
          <p:cNvSpPr>
            <a:spLocks noGrp="1"/>
          </p:cNvSpPr>
          <p:nvPr>
            <p:ph type="sldNum" sz="quarter" idx="12"/>
          </p:nvPr>
        </p:nvSpPr>
        <p:spPr/>
        <p:txBody>
          <a:bodyPr/>
          <a:lstStyle/>
          <a:p>
            <a:fld id="{968FC3C1-8B2E-4CF4-97FE-57A4E19AC873}" type="slidenum">
              <a:rPr lang="de-DE" smtClean="0"/>
              <a:t>8</a:t>
            </a:fld>
            <a:endParaRPr lang="de-DE"/>
          </a:p>
        </p:txBody>
      </p:sp>
      <p:sp>
        <p:nvSpPr>
          <p:cNvPr id="5" name="Textplatzhalter 4">
            <a:extLst>
              <a:ext uri="{FF2B5EF4-FFF2-40B4-BE49-F238E27FC236}">
                <a16:creationId xmlns:a16="http://schemas.microsoft.com/office/drawing/2014/main" id="{2ED7B48A-9FB8-4100-B88B-A0722FD90321}"/>
              </a:ext>
            </a:extLst>
          </p:cNvPr>
          <p:cNvSpPr>
            <a:spLocks noGrp="1"/>
          </p:cNvSpPr>
          <p:nvPr>
            <p:ph type="body" sz="quarter" idx="13"/>
          </p:nvPr>
        </p:nvSpPr>
        <p:spPr>
          <a:xfrm>
            <a:off x="191344" y="2433276"/>
            <a:ext cx="5083359" cy="971426"/>
          </a:xfrm>
        </p:spPr>
        <p:txBody>
          <a:bodyPr/>
          <a:lstStyle/>
          <a:p>
            <a:pPr marL="0" indent="0">
              <a:lnSpc>
                <a:spcPct val="100000"/>
              </a:lnSpc>
              <a:buNone/>
            </a:pPr>
            <a:r>
              <a:rPr lang="de-DE" b="1" dirty="0"/>
              <a:t>Wo verortet ihr die Fragen von eben? </a:t>
            </a:r>
          </a:p>
          <a:p>
            <a:pPr marL="0" indent="0">
              <a:lnSpc>
                <a:spcPct val="100000"/>
              </a:lnSpc>
              <a:buNone/>
            </a:pPr>
            <a:endParaRPr lang="de-DE" b="1" dirty="0"/>
          </a:p>
          <a:p>
            <a:pPr>
              <a:lnSpc>
                <a:spcPct val="100000"/>
              </a:lnSpc>
            </a:pPr>
            <a:r>
              <a:rPr lang="de-DE" dirty="0"/>
              <a:t>Ich kann den Unterschied zwischen einer </a:t>
            </a:r>
            <a:r>
              <a:rPr lang="de-DE" dirty="0" err="1"/>
              <a:t>svg</a:t>
            </a:r>
            <a:r>
              <a:rPr lang="de-DE" dirty="0"/>
              <a:t>-Datei und einer JPEG-Datei erklären. </a:t>
            </a:r>
          </a:p>
          <a:p>
            <a:pPr>
              <a:lnSpc>
                <a:spcPct val="100000"/>
              </a:lnSpc>
            </a:pPr>
            <a:r>
              <a:rPr lang="de-DE" dirty="0"/>
              <a:t>Ich kann zuhause nachschauen, ob der Router die vom Provider angegebene Downloadrate schafft. </a:t>
            </a:r>
          </a:p>
          <a:p>
            <a:pPr>
              <a:lnSpc>
                <a:spcPct val="100000"/>
              </a:lnSpc>
            </a:pPr>
            <a:r>
              <a:rPr lang="de-DE" dirty="0"/>
              <a:t>Ich weiß, wie ich Fotos mit dem Handy so aufnehme und bearbeite, dass sie möglichst viele Likes bekomme.</a:t>
            </a:r>
          </a:p>
          <a:p>
            <a:pPr>
              <a:lnSpc>
                <a:spcPct val="100000"/>
              </a:lnSpc>
            </a:pPr>
            <a:r>
              <a:rPr lang="de-DE" dirty="0"/>
              <a:t>Ich kann die Funktionsweise von LLMs erklären. </a:t>
            </a:r>
          </a:p>
          <a:p>
            <a:pPr>
              <a:lnSpc>
                <a:spcPct val="100000"/>
              </a:lnSpc>
            </a:pPr>
            <a:r>
              <a:rPr lang="de-DE" dirty="0"/>
              <a:t>Ich kann erklären, was "Bias" in Bezug auf KI bedeutet.  </a:t>
            </a:r>
          </a:p>
          <a:p>
            <a:pPr marL="0" indent="0">
              <a:lnSpc>
                <a:spcPct val="100000"/>
              </a:lnSpc>
              <a:buNone/>
            </a:pPr>
            <a:endParaRPr lang="de-DE" b="1" dirty="0"/>
          </a:p>
        </p:txBody>
      </p:sp>
      <p:pic>
        <p:nvPicPr>
          <p:cNvPr id="7" name="Grafik 6">
            <a:extLst>
              <a:ext uri="{FF2B5EF4-FFF2-40B4-BE49-F238E27FC236}">
                <a16:creationId xmlns:a16="http://schemas.microsoft.com/office/drawing/2014/main" id="{63A61FB8-4069-4901-B53E-2521AA2D60E0}"/>
              </a:ext>
            </a:extLst>
          </p:cNvPr>
          <p:cNvPicPr>
            <a:picLocks noChangeAspect="1"/>
          </p:cNvPicPr>
          <p:nvPr/>
        </p:nvPicPr>
        <p:blipFill>
          <a:blip r:embed="rId3"/>
          <a:stretch>
            <a:fillRect/>
          </a:stretch>
        </p:blipFill>
        <p:spPr>
          <a:xfrm>
            <a:off x="5794831" y="1988840"/>
            <a:ext cx="5431855" cy="3395927"/>
          </a:xfrm>
          <a:prstGeom prst="rect">
            <a:avLst/>
          </a:prstGeom>
          <a:ln>
            <a:noFill/>
          </a:ln>
          <a:effectLst>
            <a:outerShdw blurRad="292100" dist="139700" dir="2700000" algn="tl" rotWithShape="0">
              <a:srgbClr val="333333">
                <a:alpha val="65000"/>
              </a:srgbClr>
            </a:outerShdw>
          </a:effectLst>
        </p:spPr>
      </p:pic>
      <p:sp>
        <p:nvSpPr>
          <p:cNvPr id="13" name="Rechteck 12">
            <a:extLst>
              <a:ext uri="{FF2B5EF4-FFF2-40B4-BE49-F238E27FC236}">
                <a16:creationId xmlns:a16="http://schemas.microsoft.com/office/drawing/2014/main" id="{C621F049-6FEC-4A5A-B513-2F3A7958A3B1}"/>
              </a:ext>
            </a:extLst>
          </p:cNvPr>
          <p:cNvSpPr/>
          <p:nvPr/>
        </p:nvSpPr>
        <p:spPr>
          <a:xfrm>
            <a:off x="5830587" y="5516701"/>
            <a:ext cx="3730508" cy="230832"/>
          </a:xfrm>
          <a:prstGeom prst="rect">
            <a:avLst/>
          </a:prstGeom>
        </p:spPr>
        <p:txBody>
          <a:bodyPr wrap="none">
            <a:spAutoFit/>
          </a:bodyPr>
          <a:lstStyle/>
          <a:p>
            <a:r>
              <a:rPr lang="de-DE" sz="900" dirty="0"/>
              <a:t>(</a:t>
            </a:r>
            <a:r>
              <a:rPr lang="de-DE" sz="900" i="1" dirty="0"/>
              <a:t>Abbildung CC-BY-SA Beat </a:t>
            </a:r>
            <a:r>
              <a:rPr lang="de-DE" sz="900" i="1" dirty="0" err="1"/>
              <a:t>Döbeli</a:t>
            </a:r>
            <a:r>
              <a:rPr lang="de-DE" sz="900" i="1" dirty="0"/>
              <a:t> Honegger und Renate Salzmann)</a:t>
            </a:r>
            <a:r>
              <a:rPr lang="de-DE" sz="900" dirty="0"/>
              <a:t> </a:t>
            </a:r>
          </a:p>
        </p:txBody>
      </p:sp>
      <p:pic>
        <p:nvPicPr>
          <p:cNvPr id="8" name="Inhaltsplatzhalter 5">
            <a:extLst>
              <a:ext uri="{FF2B5EF4-FFF2-40B4-BE49-F238E27FC236}">
                <a16:creationId xmlns:a16="http://schemas.microsoft.com/office/drawing/2014/main" id="{3C35697D-A928-46C1-B442-D2B036E437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16948" y="6118827"/>
            <a:ext cx="692379" cy="678419"/>
          </a:xfrm>
          <a:prstGeom prst="rect">
            <a:avLst/>
          </a:prstGeom>
        </p:spPr>
      </p:pic>
      <p:sp>
        <p:nvSpPr>
          <p:cNvPr id="9" name="Textfeld 8">
            <a:extLst>
              <a:ext uri="{FF2B5EF4-FFF2-40B4-BE49-F238E27FC236}">
                <a16:creationId xmlns:a16="http://schemas.microsoft.com/office/drawing/2014/main" id="{3DAA2548-F0B3-467B-A2CF-D2711C009D17}"/>
              </a:ext>
            </a:extLst>
          </p:cNvPr>
          <p:cNvSpPr txBox="1"/>
          <p:nvPr/>
        </p:nvSpPr>
        <p:spPr>
          <a:xfrm>
            <a:off x="6407148" y="6341131"/>
            <a:ext cx="1571264" cy="369332"/>
          </a:xfrm>
          <a:prstGeom prst="rect">
            <a:avLst/>
          </a:prstGeom>
          <a:noFill/>
        </p:spPr>
        <p:txBody>
          <a:bodyPr wrap="non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Gruppenarbeit</a:t>
            </a:r>
          </a:p>
        </p:txBody>
      </p:sp>
      <p:sp>
        <p:nvSpPr>
          <p:cNvPr id="10" name="Textfeld 9">
            <a:extLst>
              <a:ext uri="{FF2B5EF4-FFF2-40B4-BE49-F238E27FC236}">
                <a16:creationId xmlns:a16="http://schemas.microsoft.com/office/drawing/2014/main" id="{B7CE2B9D-5C43-447B-8767-57BB18BEA069}"/>
              </a:ext>
            </a:extLst>
          </p:cNvPr>
          <p:cNvSpPr txBox="1"/>
          <p:nvPr/>
        </p:nvSpPr>
        <p:spPr>
          <a:xfrm>
            <a:off x="8842697" y="6341131"/>
            <a:ext cx="827859" cy="369332"/>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de-DE" dirty="0">
                <a:solidFill>
                  <a:prstClr val="black"/>
                </a:solidFill>
                <a:latin typeface="Calibri" panose="020F0502020204030204"/>
              </a:rPr>
              <a:t>5</a:t>
            </a: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 min </a:t>
            </a:r>
          </a:p>
        </p:txBody>
      </p:sp>
      <p:pic>
        <p:nvPicPr>
          <p:cNvPr id="11" name="Grafik 10">
            <a:extLst>
              <a:ext uri="{FF2B5EF4-FFF2-40B4-BE49-F238E27FC236}">
                <a16:creationId xmlns:a16="http://schemas.microsoft.com/office/drawing/2014/main" id="{6C299953-93FE-4554-B407-7A690E05570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42492" y="6151200"/>
            <a:ext cx="655868" cy="655868"/>
          </a:xfrm>
          <a:prstGeom prst="rect">
            <a:avLst/>
          </a:prstGeom>
        </p:spPr>
      </p:pic>
      <p:sp>
        <p:nvSpPr>
          <p:cNvPr id="12" name="Rechteck 11">
            <a:extLst>
              <a:ext uri="{FF2B5EF4-FFF2-40B4-BE49-F238E27FC236}">
                <a16:creationId xmlns:a16="http://schemas.microsoft.com/office/drawing/2014/main" id="{026506C9-0A9D-4F14-A8F1-0E8321B59BF4}"/>
              </a:ext>
            </a:extLst>
          </p:cNvPr>
          <p:cNvSpPr/>
          <p:nvPr/>
        </p:nvSpPr>
        <p:spPr>
          <a:xfrm rot="16200000">
            <a:off x="9993110" y="4685401"/>
            <a:ext cx="4101908" cy="230832"/>
          </a:xfrm>
          <a:prstGeom prst="rect">
            <a:avLst/>
          </a:prstGeom>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Icons CC-BY-</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licence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on Flaticon.com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by</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Freepik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(multiple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users</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Those</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Icons (</a:t>
            </a:r>
            <a:r>
              <a:rPr kumimoji="0" lang="de-DE" sz="900" b="0" i="0" u="none" strike="noStrike" kern="1200" cap="none" spc="0" normalizeH="0" baseline="0" noProof="0" dirty="0" err="1">
                <a:ln>
                  <a:noFill/>
                </a:ln>
                <a:solidFill>
                  <a:prstClr val="black"/>
                </a:solidFill>
                <a:effectLst/>
                <a:uLnTx/>
                <a:uFillTx/>
                <a:latin typeface="Calibri" panose="020F0502020204030204"/>
                <a:ea typeface="+mn-ea"/>
                <a:cs typeface="+mn-cs"/>
              </a:rPr>
              <a:t>clock</a:t>
            </a:r>
            <a:r>
              <a:rPr kumimoji="0" lang="de-DE" sz="9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038814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C48615-9C19-4B3E-9517-5986C079A147}"/>
              </a:ext>
            </a:extLst>
          </p:cNvPr>
          <p:cNvSpPr>
            <a:spLocks noGrp="1"/>
          </p:cNvSpPr>
          <p:nvPr>
            <p:ph type="title"/>
          </p:nvPr>
        </p:nvSpPr>
        <p:spPr/>
        <p:txBody>
          <a:bodyPr/>
          <a:lstStyle/>
          <a:p>
            <a:r>
              <a:rPr lang="de-DE" dirty="0"/>
              <a:t>Organisatorisches zum Seminar</a:t>
            </a:r>
            <a:br>
              <a:rPr lang="de-DE" dirty="0"/>
            </a:br>
            <a:endParaRPr lang="de-DE" dirty="0"/>
          </a:p>
        </p:txBody>
      </p:sp>
      <p:sp>
        <p:nvSpPr>
          <p:cNvPr id="4" name="Foliennummernplatzhalter 3">
            <a:extLst>
              <a:ext uri="{FF2B5EF4-FFF2-40B4-BE49-F238E27FC236}">
                <a16:creationId xmlns:a16="http://schemas.microsoft.com/office/drawing/2014/main" id="{BF16AD0C-9558-4C85-8B63-39E80D1023D7}"/>
              </a:ext>
            </a:extLst>
          </p:cNvPr>
          <p:cNvSpPr>
            <a:spLocks noGrp="1"/>
          </p:cNvSpPr>
          <p:nvPr>
            <p:ph type="sldNum" sz="quarter" idx="12"/>
          </p:nvPr>
        </p:nvSpPr>
        <p:spPr/>
        <p:txBody>
          <a:bodyPr/>
          <a:lstStyle/>
          <a:p>
            <a:fld id="{968FC3C1-8B2E-4CF4-97FE-57A4E19AC873}" type="slidenum">
              <a:rPr lang="de-DE" smtClean="0"/>
              <a:t>9</a:t>
            </a:fld>
            <a:endParaRPr lang="de-DE"/>
          </a:p>
        </p:txBody>
      </p:sp>
      <p:sp>
        <p:nvSpPr>
          <p:cNvPr id="5" name="Textplatzhalter 4">
            <a:extLst>
              <a:ext uri="{FF2B5EF4-FFF2-40B4-BE49-F238E27FC236}">
                <a16:creationId xmlns:a16="http://schemas.microsoft.com/office/drawing/2014/main" id="{CF29C955-4887-4EEE-A1BE-548A74EFBCF9}"/>
              </a:ext>
            </a:extLst>
          </p:cNvPr>
          <p:cNvSpPr>
            <a:spLocks noGrp="1"/>
          </p:cNvSpPr>
          <p:nvPr>
            <p:ph type="body" sz="quarter" idx="13"/>
          </p:nvPr>
        </p:nvSpPr>
        <p:spPr>
          <a:xfrm>
            <a:off x="300037" y="2241549"/>
            <a:ext cx="11412587" cy="4434583"/>
          </a:xfrm>
        </p:spPr>
        <p:txBody>
          <a:bodyPr>
            <a:noAutofit/>
          </a:bodyPr>
          <a:lstStyle/>
          <a:p>
            <a:pPr>
              <a:spcAft>
                <a:spcPts val="600"/>
              </a:spcAft>
            </a:pPr>
            <a:r>
              <a:rPr lang="de-DE" dirty="0"/>
              <a:t>Solltet ihr mal </a:t>
            </a:r>
            <a:r>
              <a:rPr lang="de-DE" b="1" dirty="0"/>
              <a:t>zu einer Sitzung nicht kommen können</a:t>
            </a:r>
            <a:r>
              <a:rPr lang="de-DE" dirty="0"/>
              <a:t>, </a:t>
            </a:r>
            <a:r>
              <a:rPr lang="de-DE" b="1" dirty="0"/>
              <a:t>meldet euch bitte per E-Mail </a:t>
            </a:r>
            <a:r>
              <a:rPr lang="de-DE" dirty="0"/>
              <a:t>bei unserer Funktionsadresse ab: </a:t>
            </a:r>
            <a:r>
              <a:rPr lang="de-DE" b="1" dirty="0">
                <a:hlinkClick r:id="rId2"/>
              </a:rPr>
              <a:t>digitalisierungsprojekt@uni-bielefeld.de</a:t>
            </a:r>
            <a:r>
              <a:rPr lang="de-DE" b="1" dirty="0"/>
              <a:t> </a:t>
            </a:r>
            <a:r>
              <a:rPr lang="de-DE" dirty="0"/>
              <a:t>!</a:t>
            </a:r>
          </a:p>
          <a:p>
            <a:pPr>
              <a:spcAft>
                <a:spcPts val="600"/>
              </a:spcAft>
            </a:pPr>
            <a:endParaRPr lang="de-DE" b="1" dirty="0"/>
          </a:p>
          <a:p>
            <a:pPr>
              <a:spcAft>
                <a:spcPts val="600"/>
              </a:spcAft>
            </a:pPr>
            <a:r>
              <a:rPr lang="de-DE" dirty="0"/>
              <a:t>Verpflichtende E-Mail: Um euren Platz im Seminar endgültig sicher zu haben, schickt bitte </a:t>
            </a:r>
            <a:r>
              <a:rPr lang="de-DE" b="1" dirty="0"/>
              <a:t>bis zum 17.10.25</a:t>
            </a:r>
            <a:r>
              <a:rPr lang="de-DE" dirty="0"/>
              <a:t> eine E-Mail an das Funktionspostfach, um euch </a:t>
            </a:r>
            <a:r>
              <a:rPr lang="de-DE" b="1" dirty="0"/>
              <a:t>verbindlich anzumelden</a:t>
            </a:r>
            <a:r>
              <a:rPr lang="de-DE" dirty="0"/>
              <a:t>. Wir haben eine sehr lange Warteliste für den Kurs und möchten möglichst allen Interessierten die Möglichkeit geben teilzunehmen</a:t>
            </a:r>
            <a:r>
              <a:rPr lang="de-DE" b="1" dirty="0"/>
              <a:t>. Wer uns bis 17.10., 23:59 Uhr keine E-Mail geschrieben hat, wird von der Teilnahmeliste gelöscht</a:t>
            </a:r>
            <a:r>
              <a:rPr lang="de-DE" dirty="0"/>
              <a:t>, damit andere nachrücken können.</a:t>
            </a:r>
          </a:p>
          <a:p>
            <a:pPr marL="0" indent="0">
              <a:spcAft>
                <a:spcPts val="600"/>
              </a:spcAft>
              <a:buNone/>
            </a:pPr>
            <a:endParaRPr lang="de-DE" sz="1800" dirty="0"/>
          </a:p>
        </p:txBody>
      </p:sp>
    </p:spTree>
    <p:extLst>
      <p:ext uri="{BB962C8B-B14F-4D97-AF65-F5344CB8AC3E}">
        <p14:creationId xmlns:p14="http://schemas.microsoft.com/office/powerpoint/2010/main" val="1849518385"/>
      </p:ext>
    </p:extLst>
  </p:cSld>
  <p:clrMapOvr>
    <a:masterClrMapping/>
  </p:clrMapOvr>
</p:sld>
</file>

<file path=ppt/theme/theme1.xml><?xml version="1.0" encoding="utf-8"?>
<a:theme xmlns:a="http://schemas.openxmlformats.org/drawingml/2006/main" name="Larissa">
  <a:themeElements>
    <a:clrScheme name="Benutzerdefiniert 125">
      <a:dk1>
        <a:sysClr val="windowText" lastClr="000000"/>
      </a:dk1>
      <a:lt1>
        <a:sysClr val="window" lastClr="FFFFFF"/>
      </a:lt1>
      <a:dk2>
        <a:srgbClr val="7F7F7F"/>
      </a:dk2>
      <a:lt2>
        <a:srgbClr val="F2F2F2"/>
      </a:lt2>
      <a:accent1>
        <a:srgbClr val="000000"/>
      </a:accent1>
      <a:accent2>
        <a:srgbClr val="7F7F7F"/>
      </a:accent2>
      <a:accent3>
        <a:srgbClr val="A5A5A5"/>
      </a:accent3>
      <a:accent4>
        <a:srgbClr val="BFBFBF"/>
      </a:accent4>
      <a:accent5>
        <a:srgbClr val="D8D8D8"/>
      </a:accent5>
      <a:accent6>
        <a:srgbClr val="F2F2F2"/>
      </a:accent6>
      <a:hlink>
        <a:srgbClr val="000000"/>
      </a:hlink>
      <a:folHlink>
        <a:srgbClr val="000000"/>
      </a:folHlink>
    </a:clrScheme>
    <a:fontScheme name="_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Fakultät für Biologie">
      <a:srgbClr val="92B168"/>
    </a:custClr>
    <a:custClr name="Fakultät für Chemie">
      <a:srgbClr val="A08CAA"/>
    </a:custClr>
    <a:custClr name="Fakultät für Erziehungswissenschaft">
      <a:srgbClr val="F08C50"/>
    </a:custClr>
    <a:custClr name="Fakultät für Geschichtswissenschaft, Philosophie und Theologie">
      <a:srgbClr val="7DB4BE"/>
    </a:custClr>
    <a:custClr name="Fakultät für Gesundheitswissenschaften">
      <a:srgbClr val="DC5A5A"/>
    </a:custClr>
    <a:custClr name="Fakultät für Linguistik und Literaturwissenschaft">
      <a:srgbClr val="8FA3B9"/>
    </a:custClr>
    <a:custClr name="Fakultät für Mathematik">
      <a:srgbClr val="DCAA41"/>
    </a:custClr>
    <a:custClr name="Medizinische Fakultät">
      <a:srgbClr val="145F7D"/>
    </a:custClr>
    <a:custClr name="Fakultät für Physik">
      <a:srgbClr val="649696"/>
    </a:custClr>
    <a:custClr name="Fakultät für Rechtswissenschaft">
      <a:srgbClr val="8C8C96"/>
    </a:custClr>
    <a:custClr name="Fakultät für Psychologie und Sportwissenschaft">
      <a:srgbClr val="8C3250"/>
    </a:custClr>
    <a:custClr name="Fakultät für Soziologie">
      <a:srgbClr val="BFD02F"/>
    </a:custClr>
    <a:custClr name="Technische Fakultät">
      <a:srgbClr val="6C8AA8"/>
    </a:custClr>
    <a:custClr name="Fakultät für Wirtschaftswissenschaften">
      <a:srgbClr val="74799B"/>
    </a:custClr>
    <a:custClr name="Grün Print">
      <a:srgbClr val="008965"/>
    </a:custClr>
    <a:custClr name="Grün Digital">
      <a:srgbClr val="14F5B4"/>
    </a:custClr>
  </a:custClrLst>
  <a:extLst>
    <a:ext uri="{05A4C25C-085E-4340-85A3-A5531E510DB2}">
      <thm15:themeFamily xmlns:thm15="http://schemas.microsoft.com/office/thememl/2012/main" name="UBF_PowerPoint_de_Erziehung" id="{66D6BD2E-2FCF-41A1-A4BF-D78BD625C329}" vid="{960B9F99-E0F8-4AED-B048-7B1AD95033D7}"/>
    </a:ext>
  </a:extLst>
</a:theme>
</file>

<file path=ppt/theme/theme2.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UBF_PowerPoint_de_Erziehung</Template>
  <TotalTime>0</TotalTime>
  <Words>1189</Words>
  <Application>Microsoft Office PowerPoint</Application>
  <PresentationFormat>Breitbild</PresentationFormat>
  <Paragraphs>130</Paragraphs>
  <Slides>12</Slides>
  <Notes>5</Notes>
  <HiddenSlides>4</HiddenSlides>
  <MMClips>0</MMClips>
  <ScaleCrop>false</ScaleCrop>
  <HeadingPairs>
    <vt:vector size="6" baseType="variant">
      <vt:variant>
        <vt:lpstr>Verwendete Schriftarten</vt:lpstr>
      </vt:variant>
      <vt:variant>
        <vt:i4>5</vt:i4>
      </vt:variant>
      <vt:variant>
        <vt:lpstr>Design</vt:lpstr>
      </vt:variant>
      <vt:variant>
        <vt:i4>2</vt:i4>
      </vt:variant>
      <vt:variant>
        <vt:lpstr>Folientitel</vt:lpstr>
      </vt:variant>
      <vt:variant>
        <vt:i4>12</vt:i4>
      </vt:variant>
    </vt:vector>
  </HeadingPairs>
  <TitlesOfParts>
    <vt:vector size="19" baseType="lpstr">
      <vt:lpstr>Arial</vt:lpstr>
      <vt:lpstr>Calibri</vt:lpstr>
      <vt:lpstr>Calibri Light</vt:lpstr>
      <vt:lpstr>Segoe UI</vt:lpstr>
      <vt:lpstr>Wingdings</vt:lpstr>
      <vt:lpstr>Larissa</vt:lpstr>
      <vt:lpstr>1_Office</vt:lpstr>
      <vt:lpstr>Professionelles Handeln in pädagogischen Kontexten - Sprachsensibler Fachunterricht der Oberstufe in der digitalen Welt</vt:lpstr>
      <vt:lpstr>Agenda</vt:lpstr>
      <vt:lpstr>Historischer Vergleich von Alltagssituationen</vt:lpstr>
      <vt:lpstr>Digitalisierung ≠ Digitalität (Stalder 2021) </vt:lpstr>
      <vt:lpstr>Historischer Vergleich von Alltagssituationen</vt:lpstr>
      <vt:lpstr>Historischer Vergleich von Alltagssituationen</vt:lpstr>
      <vt:lpstr>Digitales Wissen auf die 1… </vt:lpstr>
      <vt:lpstr>Digitales betrachtet aus unterschiedlichen Perspektiven</vt:lpstr>
      <vt:lpstr>Organisatorisches zum Seminar </vt:lpstr>
      <vt:lpstr>Organisatorisches zum Seminar </vt:lpstr>
      <vt:lpstr>Organisatorisches zum Seminar </vt:lpstr>
      <vt:lpstr>Quellen</vt:lpstr>
    </vt:vector>
  </TitlesOfParts>
  <Company>Universität Bielefeld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Thema der  Präsentation</dc:title>
  <dc:creator>Wernicke, Anne</dc:creator>
  <cp:lastModifiedBy>Wernicke, Anne</cp:lastModifiedBy>
  <cp:revision>95</cp:revision>
  <dcterms:created xsi:type="dcterms:W3CDTF">2024-10-02T09:51:12Z</dcterms:created>
  <dcterms:modified xsi:type="dcterms:W3CDTF">2025-10-30T15:05:20Z</dcterms:modified>
</cp:coreProperties>
</file>