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85" r:id="rId2"/>
    <p:sldId id="291" r:id="rId3"/>
    <p:sldId id="333" r:id="rId4"/>
    <p:sldId id="336" r:id="rId5"/>
    <p:sldId id="334" r:id="rId6"/>
    <p:sldId id="308" r:id="rId7"/>
    <p:sldId id="349" r:id="rId8"/>
    <p:sldId id="338" r:id="rId9"/>
    <p:sldId id="337" r:id="rId10"/>
    <p:sldId id="339" r:id="rId11"/>
    <p:sldId id="341" r:id="rId12"/>
    <p:sldId id="340" r:id="rId13"/>
    <p:sldId id="342" r:id="rId14"/>
    <p:sldId id="343" r:id="rId15"/>
    <p:sldId id="344" r:id="rId16"/>
    <p:sldId id="348" r:id="rId17"/>
    <p:sldId id="345" r:id="rId18"/>
    <p:sldId id="350" r:id="rId19"/>
    <p:sldId id="351" r:id="rId20"/>
    <p:sldId id="305" r:id="rId2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app, Anne" initials="TA" lastIdx="14" clrIdx="0">
    <p:extLst>
      <p:ext uri="{19B8F6BF-5375-455C-9EA6-DF929625EA0E}">
        <p15:presenceInfo xmlns:p15="http://schemas.microsoft.com/office/powerpoint/2012/main" userId="S-1-5-21-283016044-3387516373-1648638545-1673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78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2532" autoAdjust="0"/>
  </p:normalViewPr>
  <p:slideViewPr>
    <p:cSldViewPr showGuides="1">
      <p:cViewPr>
        <p:scale>
          <a:sx n="63" d="100"/>
          <a:sy n="63" d="100"/>
        </p:scale>
        <p:origin x="764" y="-252"/>
      </p:cViewPr>
      <p:guideLst>
        <p:guide orient="horz" pos="2160"/>
        <p:guide pos="3840"/>
      </p:guideLst>
    </p:cSldViewPr>
  </p:slideViewPr>
  <p:notesTextViewPr>
    <p:cViewPr>
      <p:scale>
        <a:sx n="1" d="1"/>
        <a:sy n="1" d="1"/>
      </p:scale>
      <p:origin x="0" y="0"/>
    </p:cViewPr>
  </p:notesTextViewPr>
  <p:sorterViewPr>
    <p:cViewPr>
      <p:scale>
        <a:sx n="100" d="100"/>
        <a:sy n="100" d="100"/>
      </p:scale>
      <p:origin x="0" y="-204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359025-3C63-43C4-8B0E-710151024EA7}" type="datetimeFigureOut">
              <a:rPr lang="de-DE" smtClean="0"/>
              <a:t>24.10.2025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50CF58-F8AE-4306-91E6-E5B4FBFABC01}" type="slidenum">
              <a:rPr lang="de-DE" smtClean="0"/>
              <a:t>‹Nr.›</a:t>
            </a:fld>
            <a:endParaRPr lang="de-DE"/>
          </a:p>
        </p:txBody>
      </p:sp>
    </p:spTree>
    <p:extLst>
      <p:ext uri="{BB962C8B-B14F-4D97-AF65-F5344CB8AC3E}">
        <p14:creationId xmlns:p14="http://schemas.microsoft.com/office/powerpoint/2010/main" val="986526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Debatte über den Einsatz von digitalen Medien im Unterricht und der Gestaltung von Unterricht in der digitalen Welt ist sehr vielfältig und teils sehr widersprüchlich, weil durch die Digitalität eine bereits zuvor sehr komplexe Welt noch an Komplexität zugelegt hat. Je nach Perspektive werden sehr unterschiedliche Schwerpunkte gelegt, zentrale Themen dabei sind bspw. der Einsatz digitaler Medien als didaktische Werkzeuge, die einen neuen Möglichkeitsraum öffnen, der bspw. individuellere, adaptivere und inklusivere Zugänge und Arbeitsformen ermöglicht, um bestehende Unterrichtsziele zu erreichen, andere Formen der Ergebnissicherung, o.ä.. [bspw. </a:t>
            </a:r>
            <a:r>
              <a:rPr lang="de-DE" dirty="0" err="1"/>
              <a:t>TaskCard</a:t>
            </a:r>
            <a:r>
              <a:rPr lang="de-DE" dirty="0"/>
              <a:t> als Ergebnissicherung/Sammelort für Materialien zur eigenständigen Bearbeitung durch die Schüler*innen]. Hierbei sollte man immer hinterfragen, inwiefern der Einsatz eher einer palliativen Didaktik gleicht (also der Reproduktion von Einsatzszenarien, die bereits im Analogen kritisch zu betrachten sind – Arbeitsblatt mit Lückentext vs. digitaler Lückentext, beide Formen; wie letzte Woche herausgearbeitet, gibt es aber auch hier passende Einsatzszenarien) </a:t>
            </a:r>
            <a:r>
              <a:rPr lang="de-DE" dirty="0">
                <a:sym typeface="Wingdings" panose="05000000000000000000" pitchFamily="2" charset="2"/>
              </a:rPr>
              <a:t> Frage nach dem neuen Möglichkeitsraum; Krommer und andere gehen über diese neuen Möglichkeitsräume hinaus, sie fordern die Thematisierung dessen was Krommer als „Was macht Digitalität mit meinem Unterricht?“ formuliert…also den Einbezug kultureller Entwicklungen im Unterricht, der nicht zwangsläufig digital erfolgen muss</a:t>
            </a:r>
            <a:r>
              <a:rPr lang="de-DE" dirty="0"/>
              <a:t> </a:t>
            </a:r>
          </a:p>
        </p:txBody>
      </p:sp>
      <p:sp>
        <p:nvSpPr>
          <p:cNvPr id="4" name="Foliennummernplatzhalter 3"/>
          <p:cNvSpPr>
            <a:spLocks noGrp="1"/>
          </p:cNvSpPr>
          <p:nvPr>
            <p:ph type="sldNum" sz="quarter" idx="5"/>
          </p:nvPr>
        </p:nvSpPr>
        <p:spPr/>
        <p:txBody>
          <a:bodyPr/>
          <a:lstStyle/>
          <a:p>
            <a:fld id="{D750CF58-F8AE-4306-91E6-E5B4FBFABC01}" type="slidenum">
              <a:rPr lang="de-DE" smtClean="0"/>
              <a:t>3</a:t>
            </a:fld>
            <a:endParaRPr lang="de-DE"/>
          </a:p>
        </p:txBody>
      </p:sp>
    </p:spTree>
    <p:extLst>
      <p:ext uri="{BB962C8B-B14F-4D97-AF65-F5344CB8AC3E}">
        <p14:creationId xmlns:p14="http://schemas.microsoft.com/office/powerpoint/2010/main" val="38781059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Eine Möglichkeit, die Digitalität stärker in den Blick zu nehmen, der aus unserer Erfahrung auch aktuell umsetzbar ist – berücksichtigt aber nicht alle Prinzipien der Kultur der Digitalität in Bezug auf Bildung: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Paradigma: </a:t>
            </a:r>
          </a:p>
          <a:p>
            <a:pPr marL="0" marR="0" lvl="0" indent="0" algn="l" defTabSz="914400" rtl="0" eaLnBrk="1" fontAlgn="auto" latinLnBrk="0" hangingPunct="1">
              <a:lnSpc>
                <a:spcPct val="100000"/>
              </a:lnSpc>
              <a:spcBef>
                <a:spcPts val="0"/>
              </a:spcBef>
              <a:spcAft>
                <a:spcPts val="0"/>
              </a:spcAft>
              <a:buClrTx/>
              <a:buSzTx/>
              <a:buFontTx/>
              <a:buNone/>
              <a:tabLst/>
              <a:defRPr/>
            </a:pPr>
            <a:r>
              <a:rPr lang="de-CH" sz="1200" kern="1200" dirty="0">
                <a:solidFill>
                  <a:schemeClr val="tx1"/>
                </a:solidFill>
                <a:effectLst/>
                <a:latin typeface="+mn-lt"/>
                <a:ea typeface="+mn-ea"/>
                <a:cs typeface="+mn-cs"/>
              </a:rPr>
              <a:t>«geprägt von anderen Vorstellungen [als die Buchkultur, AT]: Nicht-Linearität; assoziativen Verknüpfungen; Parallelität und Gleichzeitigkeit; Feedback, das Ursache und Wirkung verschmelzen lässt [...]. Ins Zentrum rücken Fragen der Orientierung innerhalb eines dynamischen und deshalb unübersichtlichen Raumes, und statt der Vermittlung unumstößlicher Wahrheiten, die Fähigkeit, Dinge immer wieder neu einschätzen zu können» </a:t>
            </a:r>
            <a:endParaRPr lang="de-DE" dirty="0"/>
          </a:p>
        </p:txBody>
      </p:sp>
      <p:sp>
        <p:nvSpPr>
          <p:cNvPr id="4" name="Foliennummernplatzhalter 3"/>
          <p:cNvSpPr>
            <a:spLocks noGrp="1"/>
          </p:cNvSpPr>
          <p:nvPr>
            <p:ph type="sldNum" sz="quarter" idx="5"/>
          </p:nvPr>
        </p:nvSpPr>
        <p:spPr/>
        <p:txBody>
          <a:bodyPr/>
          <a:lstStyle/>
          <a:p>
            <a:fld id="{D750CF58-F8AE-4306-91E6-E5B4FBFABC01}" type="slidenum">
              <a:rPr lang="de-DE" smtClean="0"/>
              <a:t>12</a:t>
            </a:fld>
            <a:endParaRPr lang="de-DE"/>
          </a:p>
        </p:txBody>
      </p:sp>
    </p:spTree>
    <p:extLst>
      <p:ext uri="{BB962C8B-B14F-4D97-AF65-F5344CB8AC3E}">
        <p14:creationId xmlns:p14="http://schemas.microsoft.com/office/powerpoint/2010/main" val="447596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D750CF58-F8AE-4306-91E6-E5B4FBFABC01}" type="slidenum">
              <a:rPr lang="de-DE" smtClean="0"/>
              <a:t>13</a:t>
            </a:fld>
            <a:endParaRPr lang="de-DE"/>
          </a:p>
        </p:txBody>
      </p:sp>
    </p:spTree>
    <p:extLst>
      <p:ext uri="{BB962C8B-B14F-4D97-AF65-F5344CB8AC3E}">
        <p14:creationId xmlns:p14="http://schemas.microsoft.com/office/powerpoint/2010/main" val="2250897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D750CF58-F8AE-4306-91E6-E5B4FBFABC01}" type="slidenum">
              <a:rPr lang="de-DE" smtClean="0"/>
              <a:t>14</a:t>
            </a:fld>
            <a:endParaRPr lang="de-DE"/>
          </a:p>
        </p:txBody>
      </p:sp>
    </p:spTree>
    <p:extLst>
      <p:ext uri="{BB962C8B-B14F-4D97-AF65-F5344CB8AC3E}">
        <p14:creationId xmlns:p14="http://schemas.microsoft.com/office/powerpoint/2010/main" val="26309044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D750CF58-F8AE-4306-91E6-E5B4FBFABC01}" type="slidenum">
              <a:rPr lang="de-DE" smtClean="0"/>
              <a:t>15</a:t>
            </a:fld>
            <a:endParaRPr lang="de-DE"/>
          </a:p>
        </p:txBody>
      </p:sp>
    </p:spTree>
    <p:extLst>
      <p:ext uri="{BB962C8B-B14F-4D97-AF65-F5344CB8AC3E}">
        <p14:creationId xmlns:p14="http://schemas.microsoft.com/office/powerpoint/2010/main" val="19971261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D750CF58-F8AE-4306-91E6-E5B4FBFABC01}" type="slidenum">
              <a:rPr lang="de-DE" smtClean="0"/>
              <a:t>16</a:t>
            </a:fld>
            <a:endParaRPr lang="de-DE"/>
          </a:p>
        </p:txBody>
      </p:sp>
    </p:spTree>
    <p:extLst>
      <p:ext uri="{BB962C8B-B14F-4D97-AF65-F5344CB8AC3E}">
        <p14:creationId xmlns:p14="http://schemas.microsoft.com/office/powerpoint/2010/main" val="40198242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D750CF58-F8AE-4306-91E6-E5B4FBFABC01}" type="slidenum">
              <a:rPr lang="de-DE" smtClean="0"/>
              <a:t>17</a:t>
            </a:fld>
            <a:endParaRPr lang="de-DE"/>
          </a:p>
        </p:txBody>
      </p:sp>
    </p:spTree>
    <p:extLst>
      <p:ext uri="{BB962C8B-B14F-4D97-AF65-F5344CB8AC3E}">
        <p14:creationId xmlns:p14="http://schemas.microsoft.com/office/powerpoint/2010/main" val="23327182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D750CF58-F8AE-4306-91E6-E5B4FBFABC01}" type="slidenum">
              <a:rPr lang="de-DE" smtClean="0"/>
              <a:t>18</a:t>
            </a:fld>
            <a:endParaRPr lang="de-DE"/>
          </a:p>
        </p:txBody>
      </p:sp>
    </p:spTree>
    <p:extLst>
      <p:ext uri="{BB962C8B-B14F-4D97-AF65-F5344CB8AC3E}">
        <p14:creationId xmlns:p14="http://schemas.microsoft.com/office/powerpoint/2010/main" val="5285183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Sportunterricht: Raum für Bewegung/Körperlichkeit </a:t>
            </a:r>
            <a:r>
              <a:rPr lang="de-DE" dirty="0">
                <a:sym typeface="Wingdings" panose="05000000000000000000" pitchFamily="2" charset="2"/>
              </a:rPr>
              <a:t> Digitalisierungsforderungen = bspw. Einsatz von </a:t>
            </a:r>
            <a:r>
              <a:rPr lang="de-DE" dirty="0" err="1">
                <a:sym typeface="Wingdings" panose="05000000000000000000" pitchFamily="2" charset="2"/>
              </a:rPr>
              <a:t>Videoapps</a:t>
            </a:r>
            <a:r>
              <a:rPr lang="de-DE" dirty="0">
                <a:sym typeface="Wingdings" panose="05000000000000000000" pitchFamily="2" charset="2"/>
              </a:rPr>
              <a:t>, die die Aufnahme von Bewegungen, deren Analyse und damit möglicherweise zu Verbesserung führen können – ja, neuer Möglichkeitsraum, der wiederholbaren Betrachtung eigener Bewegungsabläufe/Slow-Motion, etc.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sym typeface="Wingdings" panose="05000000000000000000" pitchFamily="2" charset="2"/>
              </a:rPr>
              <a:t>aber nicht Einbezug der kulturellen Bezüge in den Sportunterricht  wie verändert die digitale Repräsentation von Sport das Bild von Sport/ sportlichen Menschen/Körperbildern, </a:t>
            </a:r>
            <a:r>
              <a:rPr lang="de-DE" dirty="0" err="1">
                <a:sym typeface="Wingdings" panose="05000000000000000000" pitchFamily="2" charset="2"/>
              </a:rPr>
              <a:t>etc</a:t>
            </a:r>
            <a:r>
              <a:rPr lang="de-DE" dirty="0">
                <a:sym typeface="Wingdings" panose="05000000000000000000" pitchFamily="2" charset="2"/>
              </a:rPr>
              <a:t>? </a:t>
            </a:r>
            <a:endParaRPr lang="de-DE" dirty="0"/>
          </a:p>
        </p:txBody>
      </p:sp>
      <p:sp>
        <p:nvSpPr>
          <p:cNvPr id="4" name="Foliennummernplatzhalter 3"/>
          <p:cNvSpPr>
            <a:spLocks noGrp="1"/>
          </p:cNvSpPr>
          <p:nvPr>
            <p:ph type="sldNum" sz="quarter" idx="5"/>
          </p:nvPr>
        </p:nvSpPr>
        <p:spPr/>
        <p:txBody>
          <a:bodyPr/>
          <a:lstStyle/>
          <a:p>
            <a:fld id="{D750CF58-F8AE-4306-91E6-E5B4FBFABC01}" type="slidenum">
              <a:rPr lang="de-DE" smtClean="0"/>
              <a:t>19</a:t>
            </a:fld>
            <a:endParaRPr lang="de-DE"/>
          </a:p>
        </p:txBody>
      </p:sp>
    </p:spTree>
    <p:extLst>
      <p:ext uri="{BB962C8B-B14F-4D97-AF65-F5344CB8AC3E}">
        <p14:creationId xmlns:p14="http://schemas.microsoft.com/office/powerpoint/2010/main" val="966676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012483139" name="Slide Image Placeholder 1"/>
          <p:cNvSpPr>
            <a:spLocks noGrp="1" noRot="1" noChangeAspect="1"/>
          </p:cNvSpPr>
          <p:nvPr>
            <p:ph type="sldImg"/>
          </p:nvPr>
        </p:nvSpPr>
        <p:spPr bwMode="auto"/>
      </p:sp>
      <p:sp>
        <p:nvSpPr>
          <p:cNvPr id="1917913855" name="Notes Placeholder 2"/>
          <p:cNvSpPr>
            <a:spLocks noGrp="1"/>
          </p:cNvSpPr>
          <p:nvPr>
            <p:ph type="body" idx="1"/>
          </p:nvPr>
        </p:nvSpPr>
        <p:spPr bwMode="auto"/>
        <p:txBody>
          <a:bodyPr/>
          <a:lstStyle/>
          <a:p>
            <a:pPr>
              <a:defRPr/>
            </a:pPr>
            <a:endParaRPr/>
          </a:p>
        </p:txBody>
      </p:sp>
      <p:sp>
        <p:nvSpPr>
          <p:cNvPr id="1711407853" name="Slide Number Placeholder 3"/>
          <p:cNvSpPr>
            <a:spLocks noGrp="1"/>
          </p:cNvSpPr>
          <p:nvPr>
            <p:ph type="sldNum" sz="quarter" idx="10"/>
          </p:nvPr>
        </p:nvSpPr>
        <p:spPr bwMode="auto"/>
        <p:txBody>
          <a:bodyPr/>
          <a:lstStyle/>
          <a:p>
            <a:pPr>
              <a:defRPr/>
            </a:pPr>
            <a:fld id="{BD167E8E-CAAC-58E5-B725-2D8C002EC225}" type="slidenum">
              <a:rPr/>
              <a:t>20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Debatte über den Einsatz von digitalen Medien im Unterricht und der Gestaltung von Unterricht in der digitalen Welt ist sehr vielfältig und teils sehr widersprüchlich, weil durch die Digitalität eine bereits zuvor sehr komplexe Welt noch an Komplexität zugelegt hat. Je nach Perspektive werden sehr unterschiedliche Schwerpunkte gelegt, zentrale Themen dabei sind bspw. der Einsatz digitaler Medien als didaktische Werkzeuge, die einen neuen Möglichkeitsraum öffnen, der bspw. individuellere, adaptivere und inklusivere Zugänge und Arbeitsformen ermöglicht, um bestehende Unterrichtsziele zu erreichen, andere Formen der Ergebnissicherung, o.ä.. [bspw. </a:t>
            </a:r>
            <a:r>
              <a:rPr lang="de-DE" dirty="0" err="1"/>
              <a:t>TaskCard</a:t>
            </a:r>
            <a:r>
              <a:rPr lang="de-DE" dirty="0"/>
              <a:t> als Ergebnissicherung/Sammelort für Materialien zur eigenständigen Bearbeitung durch die Schüler*innen]. Hierbei sollte man immer hinterfragen, inwiefern der Einsatz eher einer palliativen Didaktik gleicht (also der Reproduktion von Einsatzszenarien, die bereits im Analogen kritisch zu betrachten sind – Arbeitsblatt mit Lückentext vs. digitaler Lückentext, beide Formen; wie letzte Woche herausgearbeitet, gibt es aber auch hier passende Einsatzszenarien) </a:t>
            </a:r>
            <a:r>
              <a:rPr lang="de-DE" dirty="0">
                <a:sym typeface="Wingdings" panose="05000000000000000000" pitchFamily="2" charset="2"/>
              </a:rPr>
              <a:t> Frage nach dem neuen Möglichkeitsraum; Krommer und andere gehen über diese neuen Möglichkeitsräume hinaus, sie fordern die Thematisierung dessen was Krommer als „Was macht Digitalität mit meinem Unterricht?“ formuliert…also den Einbezug kultureller Entwicklungen im Unterricht, der nicht zwangsläufig digital erfolgen muss</a:t>
            </a:r>
            <a:r>
              <a:rPr lang="de-DE" dirty="0"/>
              <a:t> </a:t>
            </a:r>
          </a:p>
        </p:txBody>
      </p:sp>
      <p:sp>
        <p:nvSpPr>
          <p:cNvPr id="4" name="Foliennummernplatzhalter 3"/>
          <p:cNvSpPr>
            <a:spLocks noGrp="1"/>
          </p:cNvSpPr>
          <p:nvPr>
            <p:ph type="sldNum" sz="quarter" idx="5"/>
          </p:nvPr>
        </p:nvSpPr>
        <p:spPr/>
        <p:txBody>
          <a:bodyPr/>
          <a:lstStyle/>
          <a:p>
            <a:fld id="{D750CF58-F8AE-4306-91E6-E5B4FBFABC01}" type="slidenum">
              <a:rPr lang="de-DE" smtClean="0"/>
              <a:t>4</a:t>
            </a:fld>
            <a:endParaRPr lang="de-DE"/>
          </a:p>
        </p:txBody>
      </p:sp>
    </p:spTree>
    <p:extLst>
      <p:ext uri="{BB962C8B-B14F-4D97-AF65-F5344CB8AC3E}">
        <p14:creationId xmlns:p14="http://schemas.microsoft.com/office/powerpoint/2010/main" val="3292235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Debatte über den Einsatz von digitalen Medien im Unterricht und der Gestaltung von Unterricht in der digitalen Welt ist sehr vielfältig und teils sehr widersprüchlich, weil durch die Digitalität eine bereits zuvor sehr komplexe Welt noch an Komplexität zugelegt hat. Je nach Perspektive werden sehr unterschiedliche Schwerpunkte gelegt, zentrale Themen dabei sind bspw. der Einsatz digitaler Medien als didaktische Werkzeuge, die einen neuen Möglichkeitsraum öffnen, der bspw. individuellere, adaptivere und inklusivere Zugänge und Arbeitsformen ermöglicht, um bestehende Unterrichtsziele zu erreichen, andere Formen der Ergebnissicherung, o.ä.. [bspw. </a:t>
            </a:r>
            <a:r>
              <a:rPr lang="de-DE" dirty="0" err="1"/>
              <a:t>TaskCard</a:t>
            </a:r>
            <a:r>
              <a:rPr lang="de-DE" dirty="0"/>
              <a:t> als Ergebnissicherung/Sammelort für Materialien zur eigenständigen Bearbeitung durch die Schüler*innen]. Hierbei sollte man immer hinterfragen, inwiefern der Einsatz eher einer palliativen Didaktik gleicht (also der Reproduktion von Einsatzszenarien, die bereits im Analogen kritisch zu betrachten sind – Arbeitsblatt mit Lückentext vs. digitaler Lückentext, beide Formen; wie letzte Woche herausgearbeitet, gibt es aber auch hier passende Einsatzszenarien) </a:t>
            </a:r>
            <a:r>
              <a:rPr lang="de-DE" dirty="0">
                <a:sym typeface="Wingdings" panose="05000000000000000000" pitchFamily="2" charset="2"/>
              </a:rPr>
              <a:t> Frage nach dem neuen Möglichkeitsraum; Krommer und andere gehen über diese neuen Möglichkeitsräume hinaus, sie fordern die Thematisierung dessen was Krommer als „Was macht Digitalität mit meinem Unterricht?“ formuliert…also den Einbezug kultureller Entwicklungen im Unterricht, der nicht zwangsläufig digital erfolgen muss</a:t>
            </a:r>
            <a:r>
              <a:rPr lang="de-DE" dirty="0"/>
              <a:t> </a:t>
            </a:r>
          </a:p>
        </p:txBody>
      </p:sp>
      <p:sp>
        <p:nvSpPr>
          <p:cNvPr id="4" name="Foliennummernplatzhalter 3"/>
          <p:cNvSpPr>
            <a:spLocks noGrp="1"/>
          </p:cNvSpPr>
          <p:nvPr>
            <p:ph type="sldNum" sz="quarter" idx="5"/>
          </p:nvPr>
        </p:nvSpPr>
        <p:spPr/>
        <p:txBody>
          <a:bodyPr/>
          <a:lstStyle/>
          <a:p>
            <a:fld id="{D750CF58-F8AE-4306-91E6-E5B4FBFABC01}" type="slidenum">
              <a:rPr lang="de-DE" smtClean="0"/>
              <a:t>5</a:t>
            </a:fld>
            <a:endParaRPr lang="de-DE"/>
          </a:p>
        </p:txBody>
      </p:sp>
    </p:spTree>
    <p:extLst>
      <p:ext uri="{BB962C8B-B14F-4D97-AF65-F5344CB8AC3E}">
        <p14:creationId xmlns:p14="http://schemas.microsoft.com/office/powerpoint/2010/main" val="2749691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Sportunterricht: Raum für Bewegung/Körperlichkeit </a:t>
            </a:r>
            <a:r>
              <a:rPr lang="de-DE" dirty="0">
                <a:sym typeface="Wingdings" panose="05000000000000000000" pitchFamily="2" charset="2"/>
              </a:rPr>
              <a:t> Digitalisierungsforderungen = bspw. Einsatz von </a:t>
            </a:r>
            <a:r>
              <a:rPr lang="de-DE" dirty="0" err="1">
                <a:sym typeface="Wingdings" panose="05000000000000000000" pitchFamily="2" charset="2"/>
              </a:rPr>
              <a:t>Videoapps</a:t>
            </a:r>
            <a:r>
              <a:rPr lang="de-DE" dirty="0">
                <a:sym typeface="Wingdings" panose="05000000000000000000" pitchFamily="2" charset="2"/>
              </a:rPr>
              <a:t>, die die Aufnahme von Bewegungen, deren Analyse und damit möglicherweise zu Verbesserung führen können – ja, neuer Möglichkeitsraum, der wiederholbaren Betrachtung eigener Bewegungsabläufe/Slow-Motion, etc.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sym typeface="Wingdings" panose="05000000000000000000" pitchFamily="2" charset="2"/>
              </a:rPr>
              <a:t>aber nicht Einbezug der kulturellen Bezüge in den Sportunterricht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sym typeface="Wingdings" panose="05000000000000000000" pitchFamily="2" charset="2"/>
            </a:endParaRPr>
          </a:p>
        </p:txBody>
      </p:sp>
      <p:sp>
        <p:nvSpPr>
          <p:cNvPr id="4" name="Foliennummernplatzhalter 3"/>
          <p:cNvSpPr>
            <a:spLocks noGrp="1"/>
          </p:cNvSpPr>
          <p:nvPr>
            <p:ph type="sldNum" sz="quarter" idx="5"/>
          </p:nvPr>
        </p:nvSpPr>
        <p:spPr/>
        <p:txBody>
          <a:bodyPr/>
          <a:lstStyle/>
          <a:p>
            <a:fld id="{D750CF58-F8AE-4306-91E6-E5B4FBFABC01}" type="slidenum">
              <a:rPr lang="de-DE" smtClean="0"/>
              <a:t>6</a:t>
            </a:fld>
            <a:endParaRPr lang="de-DE"/>
          </a:p>
        </p:txBody>
      </p:sp>
    </p:spTree>
    <p:extLst>
      <p:ext uri="{BB962C8B-B14F-4D97-AF65-F5344CB8AC3E}">
        <p14:creationId xmlns:p14="http://schemas.microsoft.com/office/powerpoint/2010/main" val="1737683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D750CF58-F8AE-4306-91E6-E5B4FBFABC01}" type="slidenum">
              <a:rPr lang="de-DE" smtClean="0"/>
              <a:t>7</a:t>
            </a:fld>
            <a:endParaRPr lang="de-DE"/>
          </a:p>
        </p:txBody>
      </p:sp>
    </p:spTree>
    <p:extLst>
      <p:ext uri="{BB962C8B-B14F-4D97-AF65-F5344CB8AC3E}">
        <p14:creationId xmlns:p14="http://schemas.microsoft.com/office/powerpoint/2010/main" val="480740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D750CF58-F8AE-4306-91E6-E5B4FBFABC01}" type="slidenum">
              <a:rPr lang="de-DE" smtClean="0"/>
              <a:t>8</a:t>
            </a:fld>
            <a:endParaRPr lang="de-DE"/>
          </a:p>
        </p:txBody>
      </p:sp>
    </p:spTree>
    <p:extLst>
      <p:ext uri="{BB962C8B-B14F-4D97-AF65-F5344CB8AC3E}">
        <p14:creationId xmlns:p14="http://schemas.microsoft.com/office/powerpoint/2010/main" val="1546379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sym typeface="Wingdings" panose="05000000000000000000" pitchFamily="2" charset="2"/>
              </a:rPr>
              <a:t>aber nicht Einbezug der kulturellen Bezüge in den Sportunterricht  wie verändert die digitale Repräsentation von Sport das Bild von Sport/ sportlichen Menschen/Körperbildern, </a:t>
            </a:r>
            <a:r>
              <a:rPr lang="de-DE" dirty="0" err="1">
                <a:sym typeface="Wingdings" panose="05000000000000000000" pitchFamily="2" charset="2"/>
              </a:rPr>
              <a:t>etc</a:t>
            </a:r>
            <a:r>
              <a:rPr lang="de-DE" dirty="0">
                <a:sym typeface="Wingdings" panose="05000000000000000000" pitchFamily="2" charset="2"/>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sym typeface="Wingdings" panose="05000000000000000000" pitchFamily="2" charset="2"/>
              </a:rPr>
              <a:t>Was wird bereits ohne Voreinstellungen vom Algorithmus vorgeschlagen? In welchen Filterblasen landet man, Körpervergleich, Filter, KI-Generierung, etc. (Verweis Veranstaltung am Donnerstag Wissenswerkstadt KI und Ästhetik)</a:t>
            </a:r>
            <a:endParaRPr lang="de-DE" dirty="0"/>
          </a:p>
        </p:txBody>
      </p:sp>
      <p:sp>
        <p:nvSpPr>
          <p:cNvPr id="4" name="Foliennummernplatzhalter 3"/>
          <p:cNvSpPr>
            <a:spLocks noGrp="1"/>
          </p:cNvSpPr>
          <p:nvPr>
            <p:ph type="sldNum" sz="quarter" idx="5"/>
          </p:nvPr>
        </p:nvSpPr>
        <p:spPr/>
        <p:txBody>
          <a:bodyPr/>
          <a:lstStyle/>
          <a:p>
            <a:fld id="{D750CF58-F8AE-4306-91E6-E5B4FBFABC01}" type="slidenum">
              <a:rPr lang="de-DE" smtClean="0"/>
              <a:t>9</a:t>
            </a:fld>
            <a:endParaRPr lang="de-DE"/>
          </a:p>
        </p:txBody>
      </p:sp>
    </p:spTree>
    <p:extLst>
      <p:ext uri="{BB962C8B-B14F-4D97-AF65-F5344CB8AC3E}">
        <p14:creationId xmlns:p14="http://schemas.microsoft.com/office/powerpoint/2010/main" val="3358781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Sportunterricht: Raum für Bewegung/Körperlichkeit </a:t>
            </a:r>
            <a:r>
              <a:rPr lang="de-DE" dirty="0">
                <a:sym typeface="Wingdings" panose="05000000000000000000" pitchFamily="2" charset="2"/>
              </a:rPr>
              <a:t> Digitalisierungsforderungen = bspw. Einsatz von </a:t>
            </a:r>
            <a:r>
              <a:rPr lang="de-DE" dirty="0" err="1">
                <a:sym typeface="Wingdings" panose="05000000000000000000" pitchFamily="2" charset="2"/>
              </a:rPr>
              <a:t>Videoapps</a:t>
            </a:r>
            <a:r>
              <a:rPr lang="de-DE" dirty="0">
                <a:sym typeface="Wingdings" panose="05000000000000000000" pitchFamily="2" charset="2"/>
              </a:rPr>
              <a:t>, die die Aufnahme von Bewegungen, deren Analyse und damit möglicherweise zu Verbesserung führen können – ja, neuer Möglichkeitsraum, der wiederholbaren Betrachtung eigener Bewegungsabläufe/Slow-Motion, etc.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sym typeface="Wingdings" panose="05000000000000000000" pitchFamily="2" charset="2"/>
              </a:rPr>
              <a:t>aber nicht Einbezug der kulturellen Bezüge in den Sportunterricht  wie verändert die digitale Repräsentation von Sport das Bild von Sport/ sportlichen Menschen/Körperbildern, </a:t>
            </a:r>
            <a:r>
              <a:rPr lang="de-DE" dirty="0" err="1">
                <a:sym typeface="Wingdings" panose="05000000000000000000" pitchFamily="2" charset="2"/>
              </a:rPr>
              <a:t>etc</a:t>
            </a:r>
            <a:r>
              <a:rPr lang="de-DE" dirty="0">
                <a:sym typeface="Wingdings" panose="05000000000000000000" pitchFamily="2" charset="2"/>
              </a:rPr>
              <a:t>? </a:t>
            </a:r>
            <a:endParaRPr lang="de-DE" dirty="0"/>
          </a:p>
        </p:txBody>
      </p:sp>
      <p:sp>
        <p:nvSpPr>
          <p:cNvPr id="4" name="Foliennummernplatzhalter 3"/>
          <p:cNvSpPr>
            <a:spLocks noGrp="1"/>
          </p:cNvSpPr>
          <p:nvPr>
            <p:ph type="sldNum" sz="quarter" idx="5"/>
          </p:nvPr>
        </p:nvSpPr>
        <p:spPr/>
        <p:txBody>
          <a:bodyPr/>
          <a:lstStyle/>
          <a:p>
            <a:fld id="{D750CF58-F8AE-4306-91E6-E5B4FBFABC01}" type="slidenum">
              <a:rPr lang="de-DE" smtClean="0"/>
              <a:t>10</a:t>
            </a:fld>
            <a:endParaRPr lang="de-DE"/>
          </a:p>
        </p:txBody>
      </p:sp>
    </p:spTree>
    <p:extLst>
      <p:ext uri="{BB962C8B-B14F-4D97-AF65-F5344CB8AC3E}">
        <p14:creationId xmlns:p14="http://schemas.microsoft.com/office/powerpoint/2010/main" val="1783028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Sportunterricht: Raum für Bewegung/Körperlichkeit </a:t>
            </a:r>
            <a:r>
              <a:rPr lang="de-DE" dirty="0">
                <a:sym typeface="Wingdings" panose="05000000000000000000" pitchFamily="2" charset="2"/>
              </a:rPr>
              <a:t> Digitalisierungsforderungen = bspw. Einsatz von </a:t>
            </a:r>
            <a:r>
              <a:rPr lang="de-DE" dirty="0" err="1">
                <a:sym typeface="Wingdings" panose="05000000000000000000" pitchFamily="2" charset="2"/>
              </a:rPr>
              <a:t>Videoapps</a:t>
            </a:r>
            <a:r>
              <a:rPr lang="de-DE" dirty="0">
                <a:sym typeface="Wingdings" panose="05000000000000000000" pitchFamily="2" charset="2"/>
              </a:rPr>
              <a:t>, die die Aufnahme von Bewegungen, deren Analyse und damit möglicherweise zu Verbesserung führen können – ja, neuer Möglichkeitsraum, der wiederholbaren Betrachtung eigener Bewegungsabläufe/Slow-Motion, etc.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sym typeface="Wingdings" panose="05000000000000000000" pitchFamily="2" charset="2"/>
              </a:rPr>
              <a:t>aber nicht Einbezug der kulturellen Bezüge in den Sportunterricht  wie verändert die digitale Repräsentation von Sport das Bild von Sport/ sportlichen Menschen/Körperbildern, </a:t>
            </a:r>
            <a:r>
              <a:rPr lang="de-DE" dirty="0" err="1">
                <a:sym typeface="Wingdings" panose="05000000000000000000" pitchFamily="2" charset="2"/>
              </a:rPr>
              <a:t>etc</a:t>
            </a:r>
            <a:r>
              <a:rPr lang="de-DE" dirty="0">
                <a:sym typeface="Wingdings" panose="05000000000000000000" pitchFamily="2" charset="2"/>
              </a:rPr>
              <a:t>? </a:t>
            </a:r>
            <a:endParaRPr lang="de-DE" dirty="0"/>
          </a:p>
        </p:txBody>
      </p:sp>
      <p:sp>
        <p:nvSpPr>
          <p:cNvPr id="4" name="Foliennummernplatzhalter 3"/>
          <p:cNvSpPr>
            <a:spLocks noGrp="1"/>
          </p:cNvSpPr>
          <p:nvPr>
            <p:ph type="sldNum" sz="quarter" idx="5"/>
          </p:nvPr>
        </p:nvSpPr>
        <p:spPr/>
        <p:txBody>
          <a:bodyPr/>
          <a:lstStyle/>
          <a:p>
            <a:fld id="{D750CF58-F8AE-4306-91E6-E5B4FBFABC01}" type="slidenum">
              <a:rPr lang="de-DE" smtClean="0"/>
              <a:t>11</a:t>
            </a:fld>
            <a:endParaRPr lang="de-DE"/>
          </a:p>
        </p:txBody>
      </p:sp>
    </p:spTree>
    <p:extLst>
      <p:ext uri="{BB962C8B-B14F-4D97-AF65-F5344CB8AC3E}">
        <p14:creationId xmlns:p14="http://schemas.microsoft.com/office/powerpoint/2010/main" val="3336453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2E4DB1-9E18-419C-AB3D-BD869B99274F}"/>
              </a:ext>
            </a:extLst>
          </p:cNvPr>
          <p:cNvSpPr>
            <a:spLocks noGrp="1"/>
          </p:cNvSpPr>
          <p:nvPr>
            <p:ph type="ctrTitle"/>
          </p:nvPr>
        </p:nvSpPr>
        <p:spPr>
          <a:xfrm>
            <a:off x="300037" y="1268414"/>
            <a:ext cx="5976000" cy="3656515"/>
          </a:xfrm>
        </p:spPr>
        <p:txBody>
          <a:bodyPr anchor="t"/>
          <a:lstStyle>
            <a:lvl1pPr algn="l">
              <a:defRPr sz="6000"/>
            </a:lvl1pPr>
          </a:lstStyle>
          <a:p>
            <a:r>
              <a:rPr lang="de-DE"/>
              <a:t>Mastertitelformat bearbeiten</a:t>
            </a:r>
            <a:endParaRPr lang="de-DE" dirty="0"/>
          </a:p>
        </p:txBody>
      </p:sp>
      <p:sp>
        <p:nvSpPr>
          <p:cNvPr id="3" name="Untertitel 2">
            <a:extLst>
              <a:ext uri="{FF2B5EF4-FFF2-40B4-BE49-F238E27FC236}">
                <a16:creationId xmlns:a16="http://schemas.microsoft.com/office/drawing/2014/main" id="{0F49FBC8-B96B-455F-85D7-9A804472D1CC}"/>
              </a:ext>
            </a:extLst>
          </p:cNvPr>
          <p:cNvSpPr>
            <a:spLocks noGrp="1"/>
          </p:cNvSpPr>
          <p:nvPr>
            <p:ph type="subTitle" idx="1"/>
          </p:nvPr>
        </p:nvSpPr>
        <p:spPr>
          <a:xfrm>
            <a:off x="300038" y="5208436"/>
            <a:ext cx="5975351" cy="1396536"/>
          </a:xfrm>
        </p:spPr>
        <p:txBody>
          <a:bodyPr anchor="b"/>
          <a:lstStyle>
            <a:lvl1pPr marL="0" indent="0" algn="l">
              <a:buNone/>
              <a:defRPr sz="15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de-DE"/>
              <a:t>Master-Untertitelformat bearbeiten</a:t>
            </a:r>
            <a:endParaRPr lang="de-DE" dirty="0"/>
          </a:p>
        </p:txBody>
      </p:sp>
      <p:sp>
        <p:nvSpPr>
          <p:cNvPr id="8" name="Bildplatzhalter 9">
            <a:extLst>
              <a:ext uri="{FF2B5EF4-FFF2-40B4-BE49-F238E27FC236}">
                <a16:creationId xmlns:a16="http://schemas.microsoft.com/office/drawing/2014/main" id="{8F2F4E45-6575-48BB-B7F1-A75E8397FF25}"/>
              </a:ext>
            </a:extLst>
          </p:cNvPr>
          <p:cNvSpPr>
            <a:spLocks noGrp="1"/>
          </p:cNvSpPr>
          <p:nvPr>
            <p:ph type="pic" sz="quarter" idx="14"/>
          </p:nvPr>
        </p:nvSpPr>
        <p:spPr>
          <a:xfrm>
            <a:off x="6575425" y="1268412"/>
            <a:ext cx="5316539" cy="5292936"/>
          </a:xfrm>
          <a:solidFill>
            <a:schemeClr val="accent4"/>
          </a:solidFill>
        </p:spPr>
        <p:txBody>
          <a:bodyPr anchor="ctr"/>
          <a:lstStyle>
            <a:lvl1pPr marL="0" indent="0" algn="ctr">
              <a:buNone/>
              <a:defRPr/>
            </a:lvl1pPr>
          </a:lstStyle>
          <a:p>
            <a:r>
              <a:rPr lang="de-DE"/>
              <a:t>Bild durch Klicken auf Symbol hinzufügen</a:t>
            </a:r>
          </a:p>
        </p:txBody>
      </p:sp>
    </p:spTree>
    <p:extLst>
      <p:ext uri="{BB962C8B-B14F-4D97-AF65-F5344CB8AC3E}">
        <p14:creationId xmlns:p14="http://schemas.microsoft.com/office/powerpoint/2010/main" val="3431425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ur Bild (breit)">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9CC3A946-E7EC-4D51-87A3-19E575867BA7}"/>
              </a:ext>
            </a:extLst>
          </p:cNvPr>
          <p:cNvSpPr>
            <a:spLocks noGrp="1"/>
          </p:cNvSpPr>
          <p:nvPr>
            <p:ph type="dt" sz="half" idx="10"/>
          </p:nvPr>
        </p:nvSpPr>
        <p:spPr/>
        <p:txBody>
          <a:bodyPr/>
          <a:lstStyle/>
          <a:p>
            <a:r>
              <a:rPr lang="de-DE"/>
              <a:t>Name des Kapitels (optional)</a:t>
            </a:r>
          </a:p>
        </p:txBody>
      </p:sp>
      <p:sp>
        <p:nvSpPr>
          <p:cNvPr id="4" name="Fußzeilenplatzhalter 3">
            <a:extLst>
              <a:ext uri="{FF2B5EF4-FFF2-40B4-BE49-F238E27FC236}">
                <a16:creationId xmlns:a16="http://schemas.microsoft.com/office/drawing/2014/main" id="{44808FC6-327C-4182-897F-6FF17A4025D8}"/>
              </a:ext>
            </a:extLst>
          </p:cNvPr>
          <p:cNvSpPr>
            <a:spLocks noGrp="1"/>
          </p:cNvSpPr>
          <p:nvPr>
            <p:ph type="ftr" sz="quarter" idx="11"/>
          </p:nvPr>
        </p:nvSpPr>
        <p:spPr/>
        <p:txBody>
          <a:bodyPr/>
          <a:lstStyle/>
          <a:p>
            <a:r>
              <a:rPr lang="de-DE"/>
              <a:t>Titel der Präsentation (Eingabe über "Einfügen &gt; Kopf- und Fußzeile")</a:t>
            </a:r>
          </a:p>
        </p:txBody>
      </p:sp>
      <p:sp>
        <p:nvSpPr>
          <p:cNvPr id="5" name="Foliennummernplatzhalter 4">
            <a:extLst>
              <a:ext uri="{FF2B5EF4-FFF2-40B4-BE49-F238E27FC236}">
                <a16:creationId xmlns:a16="http://schemas.microsoft.com/office/drawing/2014/main" id="{F3641FB9-0988-48DA-96F1-6F030438C00D}"/>
              </a:ext>
            </a:extLst>
          </p:cNvPr>
          <p:cNvSpPr>
            <a:spLocks noGrp="1"/>
          </p:cNvSpPr>
          <p:nvPr>
            <p:ph type="sldNum" sz="quarter" idx="12"/>
          </p:nvPr>
        </p:nvSpPr>
        <p:spPr/>
        <p:txBody>
          <a:bodyPr/>
          <a:lstStyle/>
          <a:p>
            <a:fld id="{968FC3C1-8B2E-4CF4-97FE-57A4E19AC873}" type="slidenum">
              <a:rPr lang="de-DE" smtClean="0"/>
              <a:t>‹Nr.›</a:t>
            </a:fld>
            <a:endParaRPr lang="de-DE"/>
          </a:p>
        </p:txBody>
      </p:sp>
      <p:sp>
        <p:nvSpPr>
          <p:cNvPr id="9" name="Bildplatzhalter 9">
            <a:extLst>
              <a:ext uri="{FF2B5EF4-FFF2-40B4-BE49-F238E27FC236}">
                <a16:creationId xmlns:a16="http://schemas.microsoft.com/office/drawing/2014/main" id="{02B1BBEC-2C7A-44FF-9604-43F3B9CC2EF9}"/>
              </a:ext>
            </a:extLst>
          </p:cNvPr>
          <p:cNvSpPr>
            <a:spLocks noGrp="1"/>
          </p:cNvSpPr>
          <p:nvPr>
            <p:ph type="pic" sz="quarter" idx="15"/>
          </p:nvPr>
        </p:nvSpPr>
        <p:spPr>
          <a:xfrm>
            <a:off x="300039" y="1268414"/>
            <a:ext cx="11591923" cy="4968875"/>
          </a:xfrm>
          <a:solidFill>
            <a:schemeClr val="accent4"/>
          </a:solidFill>
        </p:spPr>
        <p:txBody>
          <a:bodyPr anchor="ctr"/>
          <a:lstStyle>
            <a:lvl1pPr marL="0" indent="0" algn="ctr">
              <a:buNone/>
              <a:defRPr/>
            </a:lvl1pPr>
          </a:lstStyle>
          <a:p>
            <a:r>
              <a:rPr lang="de-DE"/>
              <a:t>Bild durch Klicken auf Symbol hinzufügen</a:t>
            </a:r>
          </a:p>
        </p:txBody>
      </p:sp>
    </p:spTree>
    <p:extLst>
      <p:ext uri="{BB962C8B-B14F-4D97-AF65-F5344CB8AC3E}">
        <p14:creationId xmlns:p14="http://schemas.microsoft.com/office/powerpoint/2010/main" val="736975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ollbild">
    <p:spTree>
      <p:nvGrpSpPr>
        <p:cNvPr id="1" name=""/>
        <p:cNvGrpSpPr/>
        <p:nvPr/>
      </p:nvGrpSpPr>
      <p:grpSpPr>
        <a:xfrm>
          <a:off x="0" y="0"/>
          <a:ext cx="0" cy="0"/>
          <a:chOff x="0" y="0"/>
          <a:chExt cx="0" cy="0"/>
        </a:xfrm>
      </p:grpSpPr>
      <p:sp>
        <p:nvSpPr>
          <p:cNvPr id="9" name="Bildplatzhalter 9">
            <a:extLst>
              <a:ext uri="{FF2B5EF4-FFF2-40B4-BE49-F238E27FC236}">
                <a16:creationId xmlns:a16="http://schemas.microsoft.com/office/drawing/2014/main" id="{02B1BBEC-2C7A-44FF-9604-43F3B9CC2EF9}"/>
              </a:ext>
            </a:extLst>
          </p:cNvPr>
          <p:cNvSpPr>
            <a:spLocks noGrp="1"/>
          </p:cNvSpPr>
          <p:nvPr>
            <p:ph type="pic" sz="quarter" idx="15"/>
          </p:nvPr>
        </p:nvSpPr>
        <p:spPr>
          <a:xfrm>
            <a:off x="0" y="0"/>
            <a:ext cx="12192000" cy="6858000"/>
          </a:xfrm>
          <a:solidFill>
            <a:schemeClr val="accent4"/>
          </a:solidFill>
        </p:spPr>
        <p:txBody>
          <a:bodyPr anchor="ctr"/>
          <a:lstStyle>
            <a:lvl1pPr marL="0" indent="0" algn="ctr">
              <a:buNone/>
              <a:defRPr/>
            </a:lvl1pPr>
          </a:lstStyle>
          <a:p>
            <a:r>
              <a:rPr lang="de-DE"/>
              <a:t>Bild durch Klicken auf Symbol hinzufügen</a:t>
            </a:r>
          </a:p>
        </p:txBody>
      </p:sp>
    </p:spTree>
    <p:extLst>
      <p:ext uri="{BB962C8B-B14F-4D97-AF65-F5344CB8AC3E}">
        <p14:creationId xmlns:p14="http://schemas.microsoft.com/office/powerpoint/2010/main" val="7730673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349F72-06D0-43C4-95DD-BC6F63771CD1}"/>
              </a:ext>
            </a:extLst>
          </p:cNvPr>
          <p:cNvSpPr>
            <a:spLocks noGrp="1"/>
          </p:cNvSpPr>
          <p:nvPr>
            <p:ph type="title" hasCustomPrompt="1"/>
          </p:nvPr>
        </p:nvSpPr>
        <p:spPr/>
        <p:txBody>
          <a:bodyPr/>
          <a:lstStyle>
            <a:lvl1pPr>
              <a:defRPr/>
            </a:lvl1pPr>
          </a:lstStyle>
          <a:p>
            <a:r>
              <a:rPr lang="de-DE" dirty="0"/>
              <a:t>Titel</a:t>
            </a:r>
          </a:p>
        </p:txBody>
      </p:sp>
      <p:sp>
        <p:nvSpPr>
          <p:cNvPr id="3" name="Datumsplatzhalter 2">
            <a:extLst>
              <a:ext uri="{FF2B5EF4-FFF2-40B4-BE49-F238E27FC236}">
                <a16:creationId xmlns:a16="http://schemas.microsoft.com/office/drawing/2014/main" id="{9CC3A946-E7EC-4D51-87A3-19E575867BA7}"/>
              </a:ext>
            </a:extLst>
          </p:cNvPr>
          <p:cNvSpPr>
            <a:spLocks noGrp="1"/>
          </p:cNvSpPr>
          <p:nvPr>
            <p:ph type="dt" sz="half" idx="10"/>
          </p:nvPr>
        </p:nvSpPr>
        <p:spPr/>
        <p:txBody>
          <a:bodyPr/>
          <a:lstStyle/>
          <a:p>
            <a:r>
              <a:rPr lang="de-DE"/>
              <a:t>Name des Kapitels (optional)</a:t>
            </a:r>
          </a:p>
        </p:txBody>
      </p:sp>
      <p:sp>
        <p:nvSpPr>
          <p:cNvPr id="4" name="Fußzeilenplatzhalter 3">
            <a:extLst>
              <a:ext uri="{FF2B5EF4-FFF2-40B4-BE49-F238E27FC236}">
                <a16:creationId xmlns:a16="http://schemas.microsoft.com/office/drawing/2014/main" id="{44808FC6-327C-4182-897F-6FF17A4025D8}"/>
              </a:ext>
            </a:extLst>
          </p:cNvPr>
          <p:cNvSpPr>
            <a:spLocks noGrp="1"/>
          </p:cNvSpPr>
          <p:nvPr>
            <p:ph type="ftr" sz="quarter" idx="11"/>
          </p:nvPr>
        </p:nvSpPr>
        <p:spPr/>
        <p:txBody>
          <a:bodyPr/>
          <a:lstStyle/>
          <a:p>
            <a:r>
              <a:rPr lang="de-DE"/>
              <a:t>Titel der Präsentation (Eingabe über "Einfügen &gt; Kopf- und Fußzeile")</a:t>
            </a:r>
          </a:p>
        </p:txBody>
      </p:sp>
      <p:sp>
        <p:nvSpPr>
          <p:cNvPr id="5" name="Foliennummernplatzhalter 4">
            <a:extLst>
              <a:ext uri="{FF2B5EF4-FFF2-40B4-BE49-F238E27FC236}">
                <a16:creationId xmlns:a16="http://schemas.microsoft.com/office/drawing/2014/main" id="{F3641FB9-0988-48DA-96F1-6F030438C00D}"/>
              </a:ext>
            </a:extLst>
          </p:cNvPr>
          <p:cNvSpPr>
            <a:spLocks noGrp="1"/>
          </p:cNvSpPr>
          <p:nvPr>
            <p:ph type="sldNum" sz="quarter" idx="12"/>
          </p:nvPr>
        </p:nvSpPr>
        <p:spPr/>
        <p:txBody>
          <a:bodyPr/>
          <a:lstStyle/>
          <a:p>
            <a:fld id="{968FC3C1-8B2E-4CF4-97FE-57A4E19AC873}" type="slidenum">
              <a:rPr lang="de-DE" smtClean="0"/>
              <a:t>‹Nr.›</a:t>
            </a:fld>
            <a:endParaRPr lang="de-DE"/>
          </a:p>
        </p:txBody>
      </p:sp>
    </p:spTree>
    <p:extLst>
      <p:ext uri="{BB962C8B-B14F-4D97-AF65-F5344CB8AC3E}">
        <p14:creationId xmlns:p14="http://schemas.microsoft.com/office/powerpoint/2010/main" val="2755822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A5D2A20E-A742-4D97-A6EE-053013FE5DAC}"/>
              </a:ext>
            </a:extLst>
          </p:cNvPr>
          <p:cNvSpPr>
            <a:spLocks noGrp="1"/>
          </p:cNvSpPr>
          <p:nvPr>
            <p:ph type="dt" sz="half" idx="10"/>
          </p:nvPr>
        </p:nvSpPr>
        <p:spPr/>
        <p:txBody>
          <a:bodyPr/>
          <a:lstStyle/>
          <a:p>
            <a:r>
              <a:rPr lang="de-DE"/>
              <a:t>Name des Kapitels (optional)</a:t>
            </a:r>
          </a:p>
        </p:txBody>
      </p:sp>
      <p:sp>
        <p:nvSpPr>
          <p:cNvPr id="3" name="Fußzeilenplatzhalter 2">
            <a:extLst>
              <a:ext uri="{FF2B5EF4-FFF2-40B4-BE49-F238E27FC236}">
                <a16:creationId xmlns:a16="http://schemas.microsoft.com/office/drawing/2014/main" id="{503D3AE9-F8AA-426F-A679-BB57EC884EE1}"/>
              </a:ext>
            </a:extLst>
          </p:cNvPr>
          <p:cNvSpPr>
            <a:spLocks noGrp="1"/>
          </p:cNvSpPr>
          <p:nvPr>
            <p:ph type="ftr" sz="quarter" idx="11"/>
          </p:nvPr>
        </p:nvSpPr>
        <p:spPr/>
        <p:txBody>
          <a:bodyPr/>
          <a:lstStyle/>
          <a:p>
            <a:r>
              <a:rPr lang="de-DE"/>
              <a:t>Titel der Präsentation (Eingabe über "Einfügen &gt; Kopf- und Fußzeile")</a:t>
            </a:r>
          </a:p>
        </p:txBody>
      </p:sp>
      <p:sp>
        <p:nvSpPr>
          <p:cNvPr id="4" name="Foliennummernplatzhalter 3">
            <a:extLst>
              <a:ext uri="{FF2B5EF4-FFF2-40B4-BE49-F238E27FC236}">
                <a16:creationId xmlns:a16="http://schemas.microsoft.com/office/drawing/2014/main" id="{1930ADF6-A91F-4CC3-A7AC-E55FF446D183}"/>
              </a:ext>
            </a:extLst>
          </p:cNvPr>
          <p:cNvSpPr>
            <a:spLocks noGrp="1"/>
          </p:cNvSpPr>
          <p:nvPr>
            <p:ph type="sldNum" sz="quarter" idx="12"/>
          </p:nvPr>
        </p:nvSpPr>
        <p:spPr/>
        <p:txBody>
          <a:bodyPr/>
          <a:lstStyle/>
          <a:p>
            <a:fld id="{968FC3C1-8B2E-4CF4-97FE-57A4E19AC873}" type="slidenum">
              <a:rPr lang="de-DE" smtClean="0"/>
              <a:t>‹Nr.›</a:t>
            </a:fld>
            <a:endParaRPr lang="de-DE"/>
          </a:p>
        </p:txBody>
      </p:sp>
    </p:spTree>
    <p:extLst>
      <p:ext uri="{BB962C8B-B14F-4D97-AF65-F5344CB8AC3E}">
        <p14:creationId xmlns:p14="http://schemas.microsoft.com/office/powerpoint/2010/main" val="27942636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2E4DB1-9E18-419C-AB3D-BD869B99274F}"/>
              </a:ext>
            </a:extLst>
          </p:cNvPr>
          <p:cNvSpPr>
            <a:spLocks noGrp="1"/>
          </p:cNvSpPr>
          <p:nvPr>
            <p:ph type="ctrTitle"/>
          </p:nvPr>
        </p:nvSpPr>
        <p:spPr>
          <a:xfrm>
            <a:off x="300038" y="1306515"/>
            <a:ext cx="11593185" cy="1690439"/>
          </a:xfrm>
        </p:spPr>
        <p:txBody>
          <a:bodyPr anchor="t"/>
          <a:lstStyle>
            <a:lvl1pPr algn="l">
              <a:defRPr sz="4000"/>
            </a:lvl1pPr>
          </a:lstStyle>
          <a:p>
            <a:r>
              <a:rPr lang="de-DE"/>
              <a:t>Mastertitelformat bearbeiten</a:t>
            </a:r>
            <a:endParaRPr lang="de-DE" dirty="0"/>
          </a:p>
        </p:txBody>
      </p:sp>
      <p:sp>
        <p:nvSpPr>
          <p:cNvPr id="3" name="Untertitel 2">
            <a:extLst>
              <a:ext uri="{FF2B5EF4-FFF2-40B4-BE49-F238E27FC236}">
                <a16:creationId xmlns:a16="http://schemas.microsoft.com/office/drawing/2014/main" id="{0F49FBC8-B96B-455F-85D7-9A804472D1CC}"/>
              </a:ext>
            </a:extLst>
          </p:cNvPr>
          <p:cNvSpPr>
            <a:spLocks noGrp="1"/>
          </p:cNvSpPr>
          <p:nvPr>
            <p:ph type="subTitle" idx="1"/>
          </p:nvPr>
        </p:nvSpPr>
        <p:spPr>
          <a:xfrm>
            <a:off x="300038" y="3248980"/>
            <a:ext cx="11591927" cy="3355992"/>
          </a:xfrm>
        </p:spPr>
        <p:txBody>
          <a:bodyPr anchor="b"/>
          <a:lstStyle>
            <a:lvl1pPr marL="0" indent="0" algn="l">
              <a:buNone/>
              <a:defRPr sz="15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de-DE"/>
              <a:t>Master-Untertitelformat bearbeiten</a:t>
            </a:r>
            <a:endParaRPr lang="de-DE" dirty="0"/>
          </a:p>
        </p:txBody>
      </p:sp>
    </p:spTree>
    <p:extLst>
      <p:ext uri="{BB962C8B-B14F-4D97-AF65-F5344CB8AC3E}">
        <p14:creationId xmlns:p14="http://schemas.microsoft.com/office/powerpoint/2010/main" val="2794930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2E4DB1-9E18-419C-AB3D-BD869B99274F}"/>
              </a:ext>
            </a:extLst>
          </p:cNvPr>
          <p:cNvSpPr>
            <a:spLocks noGrp="1"/>
          </p:cNvSpPr>
          <p:nvPr>
            <p:ph type="ctrTitle"/>
          </p:nvPr>
        </p:nvSpPr>
        <p:spPr>
          <a:xfrm>
            <a:off x="300037" y="1306513"/>
            <a:ext cx="5976000" cy="3642276"/>
          </a:xfrm>
        </p:spPr>
        <p:txBody>
          <a:bodyPr anchor="t"/>
          <a:lstStyle>
            <a:lvl1pPr algn="l">
              <a:defRPr sz="4000"/>
            </a:lvl1pPr>
          </a:lstStyle>
          <a:p>
            <a:r>
              <a:rPr lang="de-DE"/>
              <a:t>Mastertitelformat bearbeiten</a:t>
            </a:r>
            <a:endParaRPr lang="de-DE" dirty="0"/>
          </a:p>
        </p:txBody>
      </p:sp>
      <p:sp>
        <p:nvSpPr>
          <p:cNvPr id="3" name="Untertitel 2">
            <a:extLst>
              <a:ext uri="{FF2B5EF4-FFF2-40B4-BE49-F238E27FC236}">
                <a16:creationId xmlns:a16="http://schemas.microsoft.com/office/drawing/2014/main" id="{0F49FBC8-B96B-455F-85D7-9A804472D1CC}"/>
              </a:ext>
            </a:extLst>
          </p:cNvPr>
          <p:cNvSpPr>
            <a:spLocks noGrp="1"/>
          </p:cNvSpPr>
          <p:nvPr>
            <p:ph type="subTitle" idx="1"/>
          </p:nvPr>
        </p:nvSpPr>
        <p:spPr>
          <a:xfrm>
            <a:off x="300038" y="5208436"/>
            <a:ext cx="5975351" cy="1396536"/>
          </a:xfrm>
        </p:spPr>
        <p:txBody>
          <a:bodyPr anchor="b"/>
          <a:lstStyle>
            <a:lvl1pPr marL="0" indent="0" algn="l">
              <a:buNone/>
              <a:defRPr sz="15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de-DE"/>
              <a:t>Master-Untertitelformat bearbeiten</a:t>
            </a:r>
            <a:endParaRPr lang="de-DE" dirty="0"/>
          </a:p>
        </p:txBody>
      </p:sp>
      <p:sp>
        <p:nvSpPr>
          <p:cNvPr id="8" name="Bildplatzhalter 9">
            <a:extLst>
              <a:ext uri="{FF2B5EF4-FFF2-40B4-BE49-F238E27FC236}">
                <a16:creationId xmlns:a16="http://schemas.microsoft.com/office/drawing/2014/main" id="{8F2F4E45-6575-48BB-B7F1-A75E8397FF25}"/>
              </a:ext>
            </a:extLst>
          </p:cNvPr>
          <p:cNvSpPr>
            <a:spLocks noGrp="1"/>
          </p:cNvSpPr>
          <p:nvPr>
            <p:ph type="pic" sz="quarter" idx="14"/>
          </p:nvPr>
        </p:nvSpPr>
        <p:spPr>
          <a:xfrm>
            <a:off x="6575425" y="1268412"/>
            <a:ext cx="5316539" cy="5292936"/>
          </a:xfrm>
          <a:solidFill>
            <a:schemeClr val="accent4"/>
          </a:solidFill>
        </p:spPr>
        <p:txBody>
          <a:bodyPr anchor="ctr"/>
          <a:lstStyle>
            <a:lvl1pPr marL="0" indent="0" algn="ctr">
              <a:buNone/>
              <a:defRPr/>
            </a:lvl1pPr>
          </a:lstStyle>
          <a:p>
            <a:r>
              <a:rPr lang="de-DE"/>
              <a:t>Bild durch Klicken auf Symbol hinzufügen</a:t>
            </a:r>
          </a:p>
        </p:txBody>
      </p:sp>
    </p:spTree>
    <p:extLst>
      <p:ext uri="{BB962C8B-B14F-4D97-AF65-F5344CB8AC3E}">
        <p14:creationId xmlns:p14="http://schemas.microsoft.com/office/powerpoint/2010/main" val="386277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87C6A3-E0EF-4FA5-9985-39667BB5D1BA}"/>
              </a:ext>
            </a:extLst>
          </p:cNvPr>
          <p:cNvSpPr>
            <a:spLocks noGrp="1"/>
          </p:cNvSpPr>
          <p:nvPr>
            <p:ph type="title" hasCustomPrompt="1"/>
          </p:nvPr>
        </p:nvSpPr>
        <p:spPr/>
        <p:txBody>
          <a:bodyPr/>
          <a:lstStyle>
            <a:lvl1pPr>
              <a:defRPr/>
            </a:lvl1pPr>
          </a:lstStyle>
          <a:p>
            <a:r>
              <a:rPr lang="de-DE" dirty="0"/>
              <a:t>Titel</a:t>
            </a:r>
          </a:p>
        </p:txBody>
      </p:sp>
      <p:sp>
        <p:nvSpPr>
          <p:cNvPr id="3" name="Inhaltsplatzhalter 2">
            <a:extLst>
              <a:ext uri="{FF2B5EF4-FFF2-40B4-BE49-F238E27FC236}">
                <a16:creationId xmlns:a16="http://schemas.microsoft.com/office/drawing/2014/main" id="{47163F39-DA16-4AA3-9128-D0141D3C3454}"/>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CACADEE-A7A1-4B00-995B-32E6A1A02147}"/>
              </a:ext>
            </a:extLst>
          </p:cNvPr>
          <p:cNvSpPr>
            <a:spLocks noGrp="1"/>
          </p:cNvSpPr>
          <p:nvPr>
            <p:ph type="dt" sz="half" idx="10"/>
          </p:nvPr>
        </p:nvSpPr>
        <p:spPr/>
        <p:txBody>
          <a:bodyPr/>
          <a:lstStyle/>
          <a:p>
            <a:r>
              <a:rPr lang="de-DE"/>
              <a:t>Name des Kapitels (optional)</a:t>
            </a:r>
          </a:p>
        </p:txBody>
      </p:sp>
      <p:sp>
        <p:nvSpPr>
          <p:cNvPr id="5" name="Fußzeilenplatzhalter 4">
            <a:extLst>
              <a:ext uri="{FF2B5EF4-FFF2-40B4-BE49-F238E27FC236}">
                <a16:creationId xmlns:a16="http://schemas.microsoft.com/office/drawing/2014/main" id="{E194B1DF-2FD1-40EA-AC3F-A033005D1A01}"/>
              </a:ext>
            </a:extLst>
          </p:cNvPr>
          <p:cNvSpPr>
            <a:spLocks noGrp="1"/>
          </p:cNvSpPr>
          <p:nvPr>
            <p:ph type="ftr" sz="quarter" idx="11"/>
          </p:nvPr>
        </p:nvSpPr>
        <p:spPr/>
        <p:txBody>
          <a:bodyPr/>
          <a:lstStyle/>
          <a:p>
            <a:r>
              <a:rPr lang="de-DE"/>
              <a:t>Titel der Präsentation (Eingabe über "Einfügen &gt; Kopf- und Fußzeile")</a:t>
            </a:r>
          </a:p>
        </p:txBody>
      </p:sp>
      <p:sp>
        <p:nvSpPr>
          <p:cNvPr id="6" name="Foliennummernplatzhalter 5">
            <a:extLst>
              <a:ext uri="{FF2B5EF4-FFF2-40B4-BE49-F238E27FC236}">
                <a16:creationId xmlns:a16="http://schemas.microsoft.com/office/drawing/2014/main" id="{8359BBFA-AA87-4BCF-8665-A95DD26A9A9C}"/>
              </a:ext>
            </a:extLst>
          </p:cNvPr>
          <p:cNvSpPr>
            <a:spLocks noGrp="1"/>
          </p:cNvSpPr>
          <p:nvPr>
            <p:ph type="sldNum" sz="quarter" idx="12"/>
          </p:nvPr>
        </p:nvSpPr>
        <p:spPr/>
        <p:txBody>
          <a:bodyPr/>
          <a:lstStyle/>
          <a:p>
            <a:fld id="{968FC3C1-8B2E-4CF4-97FE-57A4E19AC873}" type="slidenum">
              <a:rPr lang="de-DE" smtClean="0"/>
              <a:t>‹Nr.›</a:t>
            </a:fld>
            <a:endParaRPr lang="de-DE"/>
          </a:p>
        </p:txBody>
      </p:sp>
    </p:spTree>
    <p:extLst>
      <p:ext uri="{BB962C8B-B14F-4D97-AF65-F5344CB8AC3E}">
        <p14:creationId xmlns:p14="http://schemas.microsoft.com/office/powerpoint/2010/main" val="3744451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d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349F72-06D0-43C4-95DD-BC6F63771CD1}"/>
              </a:ext>
            </a:extLst>
          </p:cNvPr>
          <p:cNvSpPr>
            <a:spLocks noGrp="1"/>
          </p:cNvSpPr>
          <p:nvPr>
            <p:ph type="title" hasCustomPrompt="1"/>
          </p:nvPr>
        </p:nvSpPr>
        <p:spPr/>
        <p:txBody>
          <a:bodyPr/>
          <a:lstStyle>
            <a:lvl1pPr>
              <a:defRPr/>
            </a:lvl1pPr>
          </a:lstStyle>
          <a:p>
            <a:r>
              <a:rPr lang="de-DE" dirty="0"/>
              <a:t>Titel</a:t>
            </a:r>
          </a:p>
        </p:txBody>
      </p:sp>
      <p:sp>
        <p:nvSpPr>
          <p:cNvPr id="3" name="Datumsplatzhalter 2">
            <a:extLst>
              <a:ext uri="{FF2B5EF4-FFF2-40B4-BE49-F238E27FC236}">
                <a16:creationId xmlns:a16="http://schemas.microsoft.com/office/drawing/2014/main" id="{9CC3A946-E7EC-4D51-87A3-19E575867BA7}"/>
              </a:ext>
            </a:extLst>
          </p:cNvPr>
          <p:cNvSpPr>
            <a:spLocks noGrp="1"/>
          </p:cNvSpPr>
          <p:nvPr>
            <p:ph type="dt" sz="half" idx="10"/>
          </p:nvPr>
        </p:nvSpPr>
        <p:spPr/>
        <p:txBody>
          <a:bodyPr/>
          <a:lstStyle/>
          <a:p>
            <a:r>
              <a:rPr lang="de-DE"/>
              <a:t>Name des Kapitels (optional)</a:t>
            </a:r>
          </a:p>
        </p:txBody>
      </p:sp>
      <p:sp>
        <p:nvSpPr>
          <p:cNvPr id="4" name="Fußzeilenplatzhalter 3">
            <a:extLst>
              <a:ext uri="{FF2B5EF4-FFF2-40B4-BE49-F238E27FC236}">
                <a16:creationId xmlns:a16="http://schemas.microsoft.com/office/drawing/2014/main" id="{44808FC6-327C-4182-897F-6FF17A4025D8}"/>
              </a:ext>
            </a:extLst>
          </p:cNvPr>
          <p:cNvSpPr>
            <a:spLocks noGrp="1"/>
          </p:cNvSpPr>
          <p:nvPr>
            <p:ph type="ftr" sz="quarter" idx="11"/>
          </p:nvPr>
        </p:nvSpPr>
        <p:spPr/>
        <p:txBody>
          <a:bodyPr/>
          <a:lstStyle/>
          <a:p>
            <a:r>
              <a:rPr lang="de-DE"/>
              <a:t>Titel der Präsentation (Eingabe über "Einfügen &gt; Kopf- und Fußzeile")</a:t>
            </a:r>
          </a:p>
        </p:txBody>
      </p:sp>
      <p:sp>
        <p:nvSpPr>
          <p:cNvPr id="5" name="Foliennummernplatzhalter 4">
            <a:extLst>
              <a:ext uri="{FF2B5EF4-FFF2-40B4-BE49-F238E27FC236}">
                <a16:creationId xmlns:a16="http://schemas.microsoft.com/office/drawing/2014/main" id="{F3641FB9-0988-48DA-96F1-6F030438C00D}"/>
              </a:ext>
            </a:extLst>
          </p:cNvPr>
          <p:cNvSpPr>
            <a:spLocks noGrp="1"/>
          </p:cNvSpPr>
          <p:nvPr>
            <p:ph type="sldNum" sz="quarter" idx="12"/>
          </p:nvPr>
        </p:nvSpPr>
        <p:spPr/>
        <p:txBody>
          <a:bodyPr/>
          <a:lstStyle/>
          <a:p>
            <a:fld id="{968FC3C1-8B2E-4CF4-97FE-57A4E19AC873}" type="slidenum">
              <a:rPr lang="de-DE" smtClean="0"/>
              <a:t>‹Nr.›</a:t>
            </a:fld>
            <a:endParaRPr lang="de-DE"/>
          </a:p>
        </p:txBody>
      </p:sp>
      <p:sp>
        <p:nvSpPr>
          <p:cNvPr id="7" name="Textplatzhalter 6">
            <a:extLst>
              <a:ext uri="{FF2B5EF4-FFF2-40B4-BE49-F238E27FC236}">
                <a16:creationId xmlns:a16="http://schemas.microsoft.com/office/drawing/2014/main" id="{83ED38F5-D973-4765-B726-EC1D0DCBEE0B}"/>
              </a:ext>
            </a:extLst>
          </p:cNvPr>
          <p:cNvSpPr>
            <a:spLocks noGrp="1"/>
          </p:cNvSpPr>
          <p:nvPr>
            <p:ph type="body" sz="quarter" idx="13"/>
          </p:nvPr>
        </p:nvSpPr>
        <p:spPr>
          <a:xfrm>
            <a:off x="300038" y="2241550"/>
            <a:ext cx="11591925" cy="39957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400892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Text und Bild (schma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349F72-06D0-43C4-95DD-BC6F63771CD1}"/>
              </a:ext>
            </a:extLst>
          </p:cNvPr>
          <p:cNvSpPr>
            <a:spLocks noGrp="1"/>
          </p:cNvSpPr>
          <p:nvPr>
            <p:ph type="title" hasCustomPrompt="1"/>
          </p:nvPr>
        </p:nvSpPr>
        <p:spPr>
          <a:xfrm>
            <a:off x="300038" y="1324897"/>
            <a:ext cx="5975983" cy="688899"/>
          </a:xfrm>
        </p:spPr>
        <p:txBody>
          <a:bodyPr/>
          <a:lstStyle>
            <a:lvl1pPr>
              <a:defRPr/>
            </a:lvl1pPr>
          </a:lstStyle>
          <a:p>
            <a:r>
              <a:rPr lang="de-DE" dirty="0"/>
              <a:t>Titel</a:t>
            </a:r>
          </a:p>
        </p:txBody>
      </p:sp>
      <p:sp>
        <p:nvSpPr>
          <p:cNvPr id="3" name="Datumsplatzhalter 2">
            <a:extLst>
              <a:ext uri="{FF2B5EF4-FFF2-40B4-BE49-F238E27FC236}">
                <a16:creationId xmlns:a16="http://schemas.microsoft.com/office/drawing/2014/main" id="{9CC3A946-E7EC-4D51-87A3-19E575867BA7}"/>
              </a:ext>
            </a:extLst>
          </p:cNvPr>
          <p:cNvSpPr>
            <a:spLocks noGrp="1"/>
          </p:cNvSpPr>
          <p:nvPr>
            <p:ph type="dt" sz="half" idx="10"/>
          </p:nvPr>
        </p:nvSpPr>
        <p:spPr/>
        <p:txBody>
          <a:bodyPr/>
          <a:lstStyle/>
          <a:p>
            <a:r>
              <a:rPr lang="de-DE"/>
              <a:t>Name des Kapitels (optional)</a:t>
            </a:r>
          </a:p>
        </p:txBody>
      </p:sp>
      <p:sp>
        <p:nvSpPr>
          <p:cNvPr id="4" name="Fußzeilenplatzhalter 3">
            <a:extLst>
              <a:ext uri="{FF2B5EF4-FFF2-40B4-BE49-F238E27FC236}">
                <a16:creationId xmlns:a16="http://schemas.microsoft.com/office/drawing/2014/main" id="{44808FC6-327C-4182-897F-6FF17A4025D8}"/>
              </a:ext>
            </a:extLst>
          </p:cNvPr>
          <p:cNvSpPr>
            <a:spLocks noGrp="1"/>
          </p:cNvSpPr>
          <p:nvPr>
            <p:ph type="ftr" sz="quarter" idx="11"/>
          </p:nvPr>
        </p:nvSpPr>
        <p:spPr/>
        <p:txBody>
          <a:bodyPr/>
          <a:lstStyle/>
          <a:p>
            <a:r>
              <a:rPr lang="de-DE"/>
              <a:t>Titel der Präsentation (Eingabe über "Einfügen &gt; Kopf- und Fußzeile")</a:t>
            </a:r>
          </a:p>
        </p:txBody>
      </p:sp>
      <p:sp>
        <p:nvSpPr>
          <p:cNvPr id="5" name="Foliennummernplatzhalter 4">
            <a:extLst>
              <a:ext uri="{FF2B5EF4-FFF2-40B4-BE49-F238E27FC236}">
                <a16:creationId xmlns:a16="http://schemas.microsoft.com/office/drawing/2014/main" id="{F3641FB9-0988-48DA-96F1-6F030438C00D}"/>
              </a:ext>
            </a:extLst>
          </p:cNvPr>
          <p:cNvSpPr>
            <a:spLocks noGrp="1"/>
          </p:cNvSpPr>
          <p:nvPr>
            <p:ph type="sldNum" sz="quarter" idx="12"/>
          </p:nvPr>
        </p:nvSpPr>
        <p:spPr/>
        <p:txBody>
          <a:bodyPr/>
          <a:lstStyle/>
          <a:p>
            <a:fld id="{968FC3C1-8B2E-4CF4-97FE-57A4E19AC873}" type="slidenum">
              <a:rPr lang="de-DE" smtClean="0"/>
              <a:t>‹Nr.›</a:t>
            </a:fld>
            <a:endParaRPr lang="de-DE"/>
          </a:p>
        </p:txBody>
      </p:sp>
      <p:sp>
        <p:nvSpPr>
          <p:cNvPr id="7" name="Textplatzhalter 6">
            <a:extLst>
              <a:ext uri="{FF2B5EF4-FFF2-40B4-BE49-F238E27FC236}">
                <a16:creationId xmlns:a16="http://schemas.microsoft.com/office/drawing/2014/main" id="{83ED38F5-D973-4765-B726-EC1D0DCBEE0B}"/>
              </a:ext>
            </a:extLst>
          </p:cNvPr>
          <p:cNvSpPr>
            <a:spLocks noGrp="1"/>
          </p:cNvSpPr>
          <p:nvPr>
            <p:ph type="body" sz="quarter" idx="13"/>
          </p:nvPr>
        </p:nvSpPr>
        <p:spPr>
          <a:xfrm>
            <a:off x="300038" y="2241550"/>
            <a:ext cx="5975983" cy="39957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0" name="Bildplatzhalter 9">
            <a:extLst>
              <a:ext uri="{FF2B5EF4-FFF2-40B4-BE49-F238E27FC236}">
                <a16:creationId xmlns:a16="http://schemas.microsoft.com/office/drawing/2014/main" id="{D94CEDF7-7515-40D4-8CD3-D88A3A51AEAF}"/>
              </a:ext>
            </a:extLst>
          </p:cNvPr>
          <p:cNvSpPr>
            <a:spLocks noGrp="1"/>
          </p:cNvSpPr>
          <p:nvPr>
            <p:ph type="pic" sz="quarter" idx="14"/>
          </p:nvPr>
        </p:nvSpPr>
        <p:spPr>
          <a:xfrm>
            <a:off x="6575425" y="1268414"/>
            <a:ext cx="5316539" cy="4968875"/>
          </a:xfrm>
          <a:solidFill>
            <a:schemeClr val="accent4"/>
          </a:solidFill>
        </p:spPr>
        <p:txBody>
          <a:bodyPr anchor="ctr"/>
          <a:lstStyle>
            <a:lvl1pPr marL="0" indent="0" algn="ctr">
              <a:buNone/>
              <a:defRPr/>
            </a:lvl1pPr>
          </a:lstStyle>
          <a:p>
            <a:r>
              <a:rPr lang="de-DE"/>
              <a:t>Bild durch Klicken auf Symbol hinzufügen</a:t>
            </a:r>
          </a:p>
        </p:txBody>
      </p:sp>
    </p:spTree>
    <p:extLst>
      <p:ext uri="{BB962C8B-B14F-4D97-AF65-F5344CB8AC3E}">
        <p14:creationId xmlns:p14="http://schemas.microsoft.com/office/powerpoint/2010/main" val="3366508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Text und Bild (brei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349F72-06D0-43C4-95DD-BC6F63771CD1}"/>
              </a:ext>
            </a:extLst>
          </p:cNvPr>
          <p:cNvSpPr>
            <a:spLocks noGrp="1"/>
          </p:cNvSpPr>
          <p:nvPr>
            <p:ph type="title" hasCustomPrompt="1"/>
          </p:nvPr>
        </p:nvSpPr>
        <p:spPr>
          <a:xfrm>
            <a:off x="300040" y="1324897"/>
            <a:ext cx="3659721" cy="688899"/>
          </a:xfrm>
        </p:spPr>
        <p:txBody>
          <a:bodyPr/>
          <a:lstStyle>
            <a:lvl1pPr>
              <a:defRPr/>
            </a:lvl1pPr>
          </a:lstStyle>
          <a:p>
            <a:r>
              <a:rPr lang="de-DE" dirty="0"/>
              <a:t>Titel</a:t>
            </a:r>
          </a:p>
        </p:txBody>
      </p:sp>
      <p:sp>
        <p:nvSpPr>
          <p:cNvPr id="3" name="Datumsplatzhalter 2">
            <a:extLst>
              <a:ext uri="{FF2B5EF4-FFF2-40B4-BE49-F238E27FC236}">
                <a16:creationId xmlns:a16="http://schemas.microsoft.com/office/drawing/2014/main" id="{9CC3A946-E7EC-4D51-87A3-19E575867BA7}"/>
              </a:ext>
            </a:extLst>
          </p:cNvPr>
          <p:cNvSpPr>
            <a:spLocks noGrp="1"/>
          </p:cNvSpPr>
          <p:nvPr>
            <p:ph type="dt" sz="half" idx="10"/>
          </p:nvPr>
        </p:nvSpPr>
        <p:spPr/>
        <p:txBody>
          <a:bodyPr/>
          <a:lstStyle/>
          <a:p>
            <a:r>
              <a:rPr lang="de-DE"/>
              <a:t>Name des Kapitels (optional)</a:t>
            </a:r>
          </a:p>
        </p:txBody>
      </p:sp>
      <p:sp>
        <p:nvSpPr>
          <p:cNvPr id="4" name="Fußzeilenplatzhalter 3">
            <a:extLst>
              <a:ext uri="{FF2B5EF4-FFF2-40B4-BE49-F238E27FC236}">
                <a16:creationId xmlns:a16="http://schemas.microsoft.com/office/drawing/2014/main" id="{44808FC6-327C-4182-897F-6FF17A4025D8}"/>
              </a:ext>
            </a:extLst>
          </p:cNvPr>
          <p:cNvSpPr>
            <a:spLocks noGrp="1"/>
          </p:cNvSpPr>
          <p:nvPr>
            <p:ph type="ftr" sz="quarter" idx="11"/>
          </p:nvPr>
        </p:nvSpPr>
        <p:spPr/>
        <p:txBody>
          <a:bodyPr/>
          <a:lstStyle/>
          <a:p>
            <a:r>
              <a:rPr lang="de-DE"/>
              <a:t>Titel der Präsentation (Eingabe über "Einfügen &gt; Kopf- und Fußzeile")</a:t>
            </a:r>
          </a:p>
        </p:txBody>
      </p:sp>
      <p:sp>
        <p:nvSpPr>
          <p:cNvPr id="5" name="Foliennummernplatzhalter 4">
            <a:extLst>
              <a:ext uri="{FF2B5EF4-FFF2-40B4-BE49-F238E27FC236}">
                <a16:creationId xmlns:a16="http://schemas.microsoft.com/office/drawing/2014/main" id="{F3641FB9-0988-48DA-96F1-6F030438C00D}"/>
              </a:ext>
            </a:extLst>
          </p:cNvPr>
          <p:cNvSpPr>
            <a:spLocks noGrp="1"/>
          </p:cNvSpPr>
          <p:nvPr>
            <p:ph type="sldNum" sz="quarter" idx="12"/>
          </p:nvPr>
        </p:nvSpPr>
        <p:spPr/>
        <p:txBody>
          <a:bodyPr/>
          <a:lstStyle/>
          <a:p>
            <a:fld id="{968FC3C1-8B2E-4CF4-97FE-57A4E19AC873}" type="slidenum">
              <a:rPr lang="de-DE" smtClean="0"/>
              <a:t>‹Nr.›</a:t>
            </a:fld>
            <a:endParaRPr lang="de-DE"/>
          </a:p>
        </p:txBody>
      </p:sp>
      <p:sp>
        <p:nvSpPr>
          <p:cNvPr id="7" name="Textplatzhalter 6">
            <a:extLst>
              <a:ext uri="{FF2B5EF4-FFF2-40B4-BE49-F238E27FC236}">
                <a16:creationId xmlns:a16="http://schemas.microsoft.com/office/drawing/2014/main" id="{83ED38F5-D973-4765-B726-EC1D0DCBEE0B}"/>
              </a:ext>
            </a:extLst>
          </p:cNvPr>
          <p:cNvSpPr>
            <a:spLocks noGrp="1"/>
          </p:cNvSpPr>
          <p:nvPr>
            <p:ph type="body" sz="quarter" idx="13"/>
          </p:nvPr>
        </p:nvSpPr>
        <p:spPr>
          <a:xfrm>
            <a:off x="300040" y="2241550"/>
            <a:ext cx="3659721" cy="39957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0" name="Bildplatzhalter 9">
            <a:extLst>
              <a:ext uri="{FF2B5EF4-FFF2-40B4-BE49-F238E27FC236}">
                <a16:creationId xmlns:a16="http://schemas.microsoft.com/office/drawing/2014/main" id="{D94CEDF7-7515-40D4-8CD3-D88A3A51AEAF}"/>
              </a:ext>
            </a:extLst>
          </p:cNvPr>
          <p:cNvSpPr>
            <a:spLocks noGrp="1"/>
          </p:cNvSpPr>
          <p:nvPr>
            <p:ph type="pic" sz="quarter" idx="14"/>
          </p:nvPr>
        </p:nvSpPr>
        <p:spPr>
          <a:xfrm>
            <a:off x="4259798" y="1268414"/>
            <a:ext cx="7632167" cy="4968875"/>
          </a:xfrm>
          <a:solidFill>
            <a:schemeClr val="accent4"/>
          </a:solidFill>
        </p:spPr>
        <p:txBody>
          <a:bodyPr anchor="ctr"/>
          <a:lstStyle>
            <a:lvl1pPr marL="0" indent="0" algn="ctr">
              <a:buNone/>
              <a:defRPr/>
            </a:lvl1pPr>
          </a:lstStyle>
          <a:p>
            <a:r>
              <a:rPr lang="de-DE"/>
              <a:t>Bild durch Klicken auf Symbol hinzufügen</a:t>
            </a:r>
          </a:p>
        </p:txBody>
      </p:sp>
    </p:spTree>
    <p:extLst>
      <p:ext uri="{BB962C8B-B14F-4D97-AF65-F5344CB8AC3E}">
        <p14:creationId xmlns:p14="http://schemas.microsoft.com/office/powerpoint/2010/main" val="714788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Text und 2 Bild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349F72-06D0-43C4-95DD-BC6F63771CD1}"/>
              </a:ext>
            </a:extLst>
          </p:cNvPr>
          <p:cNvSpPr>
            <a:spLocks noGrp="1"/>
          </p:cNvSpPr>
          <p:nvPr>
            <p:ph type="title" hasCustomPrompt="1"/>
          </p:nvPr>
        </p:nvSpPr>
        <p:spPr>
          <a:xfrm>
            <a:off x="300039" y="1324897"/>
            <a:ext cx="3156347" cy="688899"/>
          </a:xfrm>
        </p:spPr>
        <p:txBody>
          <a:bodyPr/>
          <a:lstStyle>
            <a:lvl1pPr>
              <a:defRPr/>
            </a:lvl1pPr>
          </a:lstStyle>
          <a:p>
            <a:r>
              <a:rPr lang="de-DE" dirty="0"/>
              <a:t>Titel</a:t>
            </a:r>
          </a:p>
        </p:txBody>
      </p:sp>
      <p:sp>
        <p:nvSpPr>
          <p:cNvPr id="3" name="Datumsplatzhalter 2">
            <a:extLst>
              <a:ext uri="{FF2B5EF4-FFF2-40B4-BE49-F238E27FC236}">
                <a16:creationId xmlns:a16="http://schemas.microsoft.com/office/drawing/2014/main" id="{9CC3A946-E7EC-4D51-87A3-19E575867BA7}"/>
              </a:ext>
            </a:extLst>
          </p:cNvPr>
          <p:cNvSpPr>
            <a:spLocks noGrp="1"/>
          </p:cNvSpPr>
          <p:nvPr>
            <p:ph type="dt" sz="half" idx="10"/>
          </p:nvPr>
        </p:nvSpPr>
        <p:spPr/>
        <p:txBody>
          <a:bodyPr/>
          <a:lstStyle/>
          <a:p>
            <a:r>
              <a:rPr lang="de-DE"/>
              <a:t>Name des Kapitels (optional)</a:t>
            </a:r>
          </a:p>
        </p:txBody>
      </p:sp>
      <p:sp>
        <p:nvSpPr>
          <p:cNvPr id="4" name="Fußzeilenplatzhalter 3">
            <a:extLst>
              <a:ext uri="{FF2B5EF4-FFF2-40B4-BE49-F238E27FC236}">
                <a16:creationId xmlns:a16="http://schemas.microsoft.com/office/drawing/2014/main" id="{44808FC6-327C-4182-897F-6FF17A4025D8}"/>
              </a:ext>
            </a:extLst>
          </p:cNvPr>
          <p:cNvSpPr>
            <a:spLocks noGrp="1"/>
          </p:cNvSpPr>
          <p:nvPr>
            <p:ph type="ftr" sz="quarter" idx="11"/>
          </p:nvPr>
        </p:nvSpPr>
        <p:spPr/>
        <p:txBody>
          <a:bodyPr/>
          <a:lstStyle/>
          <a:p>
            <a:r>
              <a:rPr lang="de-DE"/>
              <a:t>Titel der Präsentation (Eingabe über "Einfügen &gt; Kopf- und Fußzeile")</a:t>
            </a:r>
          </a:p>
        </p:txBody>
      </p:sp>
      <p:sp>
        <p:nvSpPr>
          <p:cNvPr id="5" name="Foliennummernplatzhalter 4">
            <a:extLst>
              <a:ext uri="{FF2B5EF4-FFF2-40B4-BE49-F238E27FC236}">
                <a16:creationId xmlns:a16="http://schemas.microsoft.com/office/drawing/2014/main" id="{F3641FB9-0988-48DA-96F1-6F030438C00D}"/>
              </a:ext>
            </a:extLst>
          </p:cNvPr>
          <p:cNvSpPr>
            <a:spLocks noGrp="1"/>
          </p:cNvSpPr>
          <p:nvPr>
            <p:ph type="sldNum" sz="quarter" idx="12"/>
          </p:nvPr>
        </p:nvSpPr>
        <p:spPr/>
        <p:txBody>
          <a:bodyPr/>
          <a:lstStyle/>
          <a:p>
            <a:fld id="{968FC3C1-8B2E-4CF4-97FE-57A4E19AC873}" type="slidenum">
              <a:rPr lang="de-DE" smtClean="0"/>
              <a:t>‹Nr.›</a:t>
            </a:fld>
            <a:endParaRPr lang="de-DE"/>
          </a:p>
        </p:txBody>
      </p:sp>
      <p:sp>
        <p:nvSpPr>
          <p:cNvPr id="7" name="Textplatzhalter 6">
            <a:extLst>
              <a:ext uri="{FF2B5EF4-FFF2-40B4-BE49-F238E27FC236}">
                <a16:creationId xmlns:a16="http://schemas.microsoft.com/office/drawing/2014/main" id="{83ED38F5-D973-4765-B726-EC1D0DCBEE0B}"/>
              </a:ext>
            </a:extLst>
          </p:cNvPr>
          <p:cNvSpPr>
            <a:spLocks noGrp="1"/>
          </p:cNvSpPr>
          <p:nvPr>
            <p:ph type="body" sz="quarter" idx="13"/>
          </p:nvPr>
        </p:nvSpPr>
        <p:spPr>
          <a:xfrm>
            <a:off x="300039" y="2241550"/>
            <a:ext cx="3156347" cy="39957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0" name="Bildplatzhalter 9">
            <a:extLst>
              <a:ext uri="{FF2B5EF4-FFF2-40B4-BE49-F238E27FC236}">
                <a16:creationId xmlns:a16="http://schemas.microsoft.com/office/drawing/2014/main" id="{D94CEDF7-7515-40D4-8CD3-D88A3A51AEAF}"/>
              </a:ext>
            </a:extLst>
          </p:cNvPr>
          <p:cNvSpPr>
            <a:spLocks noGrp="1"/>
          </p:cNvSpPr>
          <p:nvPr>
            <p:ph type="pic" sz="quarter" idx="14"/>
          </p:nvPr>
        </p:nvSpPr>
        <p:spPr>
          <a:xfrm>
            <a:off x="7968209" y="1268414"/>
            <a:ext cx="3923755" cy="4968875"/>
          </a:xfrm>
          <a:solidFill>
            <a:schemeClr val="accent4"/>
          </a:solidFill>
        </p:spPr>
        <p:txBody>
          <a:bodyPr anchor="ctr"/>
          <a:lstStyle>
            <a:lvl1pPr marL="0" indent="0" algn="ctr">
              <a:buNone/>
              <a:defRPr/>
            </a:lvl1pPr>
          </a:lstStyle>
          <a:p>
            <a:r>
              <a:rPr lang="de-DE"/>
              <a:t>Bild durch Klicken auf Symbol hinzufügen</a:t>
            </a:r>
          </a:p>
        </p:txBody>
      </p:sp>
      <p:sp>
        <p:nvSpPr>
          <p:cNvPr id="9" name="Bildplatzhalter 9">
            <a:extLst>
              <a:ext uri="{FF2B5EF4-FFF2-40B4-BE49-F238E27FC236}">
                <a16:creationId xmlns:a16="http://schemas.microsoft.com/office/drawing/2014/main" id="{02B1BBEC-2C7A-44FF-9604-43F3B9CC2EF9}"/>
              </a:ext>
            </a:extLst>
          </p:cNvPr>
          <p:cNvSpPr>
            <a:spLocks noGrp="1"/>
          </p:cNvSpPr>
          <p:nvPr>
            <p:ph type="pic" sz="quarter" idx="15"/>
          </p:nvPr>
        </p:nvSpPr>
        <p:spPr>
          <a:xfrm>
            <a:off x="3756421" y="1268414"/>
            <a:ext cx="3923755" cy="4968875"/>
          </a:xfrm>
          <a:solidFill>
            <a:schemeClr val="accent4"/>
          </a:solidFill>
        </p:spPr>
        <p:txBody>
          <a:bodyPr anchor="ctr"/>
          <a:lstStyle>
            <a:lvl1pPr marL="0" indent="0" algn="ctr">
              <a:buNone/>
              <a:defRPr/>
            </a:lvl1pPr>
          </a:lstStyle>
          <a:p>
            <a:r>
              <a:rPr lang="de-DE"/>
              <a:t>Bild durch Klicken auf Symbol hinzufügen</a:t>
            </a:r>
          </a:p>
        </p:txBody>
      </p:sp>
    </p:spTree>
    <p:extLst>
      <p:ext uri="{BB962C8B-B14F-4D97-AF65-F5344CB8AC3E}">
        <p14:creationId xmlns:p14="http://schemas.microsoft.com/office/powerpoint/2010/main" val="3171115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Bilder und Text">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9CC3A946-E7EC-4D51-87A3-19E575867BA7}"/>
              </a:ext>
            </a:extLst>
          </p:cNvPr>
          <p:cNvSpPr>
            <a:spLocks noGrp="1"/>
          </p:cNvSpPr>
          <p:nvPr>
            <p:ph type="dt" sz="half" idx="10"/>
          </p:nvPr>
        </p:nvSpPr>
        <p:spPr/>
        <p:txBody>
          <a:bodyPr/>
          <a:lstStyle/>
          <a:p>
            <a:r>
              <a:rPr lang="de-DE"/>
              <a:t>Name des Kapitels (optional)</a:t>
            </a:r>
          </a:p>
        </p:txBody>
      </p:sp>
      <p:sp>
        <p:nvSpPr>
          <p:cNvPr id="4" name="Fußzeilenplatzhalter 3">
            <a:extLst>
              <a:ext uri="{FF2B5EF4-FFF2-40B4-BE49-F238E27FC236}">
                <a16:creationId xmlns:a16="http://schemas.microsoft.com/office/drawing/2014/main" id="{44808FC6-327C-4182-897F-6FF17A4025D8}"/>
              </a:ext>
            </a:extLst>
          </p:cNvPr>
          <p:cNvSpPr>
            <a:spLocks noGrp="1"/>
          </p:cNvSpPr>
          <p:nvPr>
            <p:ph type="ftr" sz="quarter" idx="11"/>
          </p:nvPr>
        </p:nvSpPr>
        <p:spPr/>
        <p:txBody>
          <a:bodyPr/>
          <a:lstStyle/>
          <a:p>
            <a:r>
              <a:rPr lang="de-DE"/>
              <a:t>Titel der Präsentation (Eingabe über "Einfügen &gt; Kopf- und Fußzeile")</a:t>
            </a:r>
          </a:p>
        </p:txBody>
      </p:sp>
      <p:sp>
        <p:nvSpPr>
          <p:cNvPr id="5" name="Foliennummernplatzhalter 4">
            <a:extLst>
              <a:ext uri="{FF2B5EF4-FFF2-40B4-BE49-F238E27FC236}">
                <a16:creationId xmlns:a16="http://schemas.microsoft.com/office/drawing/2014/main" id="{F3641FB9-0988-48DA-96F1-6F030438C00D}"/>
              </a:ext>
            </a:extLst>
          </p:cNvPr>
          <p:cNvSpPr>
            <a:spLocks noGrp="1"/>
          </p:cNvSpPr>
          <p:nvPr>
            <p:ph type="sldNum" sz="quarter" idx="12"/>
          </p:nvPr>
        </p:nvSpPr>
        <p:spPr/>
        <p:txBody>
          <a:bodyPr/>
          <a:lstStyle/>
          <a:p>
            <a:fld id="{968FC3C1-8B2E-4CF4-97FE-57A4E19AC873}" type="slidenum">
              <a:rPr lang="de-DE" smtClean="0"/>
              <a:t>‹Nr.›</a:t>
            </a:fld>
            <a:endParaRPr lang="de-DE"/>
          </a:p>
        </p:txBody>
      </p:sp>
      <p:sp>
        <p:nvSpPr>
          <p:cNvPr id="7" name="Textplatzhalter 6">
            <a:extLst>
              <a:ext uri="{FF2B5EF4-FFF2-40B4-BE49-F238E27FC236}">
                <a16:creationId xmlns:a16="http://schemas.microsoft.com/office/drawing/2014/main" id="{83ED38F5-D973-4765-B726-EC1D0DCBEE0B}"/>
              </a:ext>
            </a:extLst>
          </p:cNvPr>
          <p:cNvSpPr>
            <a:spLocks noGrp="1"/>
          </p:cNvSpPr>
          <p:nvPr>
            <p:ph type="body" sz="quarter" idx="13"/>
          </p:nvPr>
        </p:nvSpPr>
        <p:spPr>
          <a:xfrm>
            <a:off x="300040" y="3609020"/>
            <a:ext cx="2303573" cy="2628268"/>
          </a:xfrm>
        </p:spPr>
        <p:txBody>
          <a:bodyPr/>
          <a:lstStyle>
            <a:lvl1pPr marL="92072" indent="-92072">
              <a:defRPr sz="900"/>
            </a:lvl1pPr>
            <a:lvl2pPr marL="182558" indent="-90486">
              <a:defRPr sz="900"/>
            </a:lvl2pPr>
            <a:lvl3pPr marL="266693" indent="-84137">
              <a:defRPr sz="900"/>
            </a:lvl3pPr>
            <a:lvl4pPr marL="358766" indent="-92072">
              <a:defRPr sz="900"/>
            </a:lvl4pPr>
            <a:lvl5pPr marL="449251" indent="-90486">
              <a:defRPr sz="9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Bildplatzhalter 9">
            <a:extLst>
              <a:ext uri="{FF2B5EF4-FFF2-40B4-BE49-F238E27FC236}">
                <a16:creationId xmlns:a16="http://schemas.microsoft.com/office/drawing/2014/main" id="{02B1BBEC-2C7A-44FF-9604-43F3B9CC2EF9}"/>
              </a:ext>
            </a:extLst>
          </p:cNvPr>
          <p:cNvSpPr>
            <a:spLocks noGrp="1"/>
          </p:cNvSpPr>
          <p:nvPr>
            <p:ph type="pic" sz="quarter" idx="15"/>
          </p:nvPr>
        </p:nvSpPr>
        <p:spPr>
          <a:xfrm>
            <a:off x="300040" y="1268413"/>
            <a:ext cx="2303573" cy="2232596"/>
          </a:xfrm>
          <a:solidFill>
            <a:schemeClr val="accent4"/>
          </a:solidFill>
        </p:spPr>
        <p:txBody>
          <a:bodyPr anchor="ctr"/>
          <a:lstStyle>
            <a:lvl1pPr marL="0" indent="0" algn="ctr">
              <a:buNone/>
              <a:defRPr/>
            </a:lvl1pPr>
          </a:lstStyle>
          <a:p>
            <a:r>
              <a:rPr lang="de-DE"/>
              <a:t>Bild durch Klicken auf Symbol hinzufügen</a:t>
            </a:r>
          </a:p>
        </p:txBody>
      </p:sp>
      <p:sp>
        <p:nvSpPr>
          <p:cNvPr id="12" name="Textplatzhalter 6">
            <a:extLst>
              <a:ext uri="{FF2B5EF4-FFF2-40B4-BE49-F238E27FC236}">
                <a16:creationId xmlns:a16="http://schemas.microsoft.com/office/drawing/2014/main" id="{F7359EAB-27F8-40C6-BEA9-BE6360AAA5AF}"/>
              </a:ext>
            </a:extLst>
          </p:cNvPr>
          <p:cNvSpPr>
            <a:spLocks noGrp="1"/>
          </p:cNvSpPr>
          <p:nvPr>
            <p:ph type="body" sz="quarter" idx="16"/>
          </p:nvPr>
        </p:nvSpPr>
        <p:spPr>
          <a:xfrm>
            <a:off x="2928332" y="3609020"/>
            <a:ext cx="2303573" cy="2628268"/>
          </a:xfrm>
        </p:spPr>
        <p:txBody>
          <a:bodyPr/>
          <a:lstStyle>
            <a:lvl1pPr marL="92072" indent="-92072">
              <a:defRPr sz="900"/>
            </a:lvl1pPr>
            <a:lvl2pPr marL="182558" indent="-90486">
              <a:defRPr sz="900"/>
            </a:lvl2pPr>
            <a:lvl3pPr marL="266693" indent="-84137">
              <a:defRPr sz="900"/>
            </a:lvl3pPr>
            <a:lvl4pPr marL="358766" indent="-92072">
              <a:defRPr sz="900"/>
            </a:lvl4pPr>
            <a:lvl5pPr marL="449251" indent="-90486">
              <a:defRPr sz="9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3" name="Bildplatzhalter 9">
            <a:extLst>
              <a:ext uri="{FF2B5EF4-FFF2-40B4-BE49-F238E27FC236}">
                <a16:creationId xmlns:a16="http://schemas.microsoft.com/office/drawing/2014/main" id="{4BF1E103-4F49-4361-A0CA-5F024751F1B8}"/>
              </a:ext>
            </a:extLst>
          </p:cNvPr>
          <p:cNvSpPr>
            <a:spLocks noGrp="1"/>
          </p:cNvSpPr>
          <p:nvPr>
            <p:ph type="pic" sz="quarter" idx="17"/>
          </p:nvPr>
        </p:nvSpPr>
        <p:spPr>
          <a:xfrm>
            <a:off x="2928332" y="1268413"/>
            <a:ext cx="2303573" cy="2232596"/>
          </a:xfrm>
          <a:solidFill>
            <a:schemeClr val="accent4"/>
          </a:solidFill>
        </p:spPr>
        <p:txBody>
          <a:bodyPr anchor="ctr"/>
          <a:lstStyle>
            <a:lvl1pPr marL="0" indent="0" algn="ctr">
              <a:buNone/>
              <a:defRPr/>
            </a:lvl1pPr>
          </a:lstStyle>
          <a:p>
            <a:r>
              <a:rPr lang="de-DE"/>
              <a:t>Bild durch Klicken auf Symbol hinzufügen</a:t>
            </a:r>
          </a:p>
        </p:txBody>
      </p:sp>
      <p:sp>
        <p:nvSpPr>
          <p:cNvPr id="14" name="Textplatzhalter 6">
            <a:extLst>
              <a:ext uri="{FF2B5EF4-FFF2-40B4-BE49-F238E27FC236}">
                <a16:creationId xmlns:a16="http://schemas.microsoft.com/office/drawing/2014/main" id="{1930E164-C9BB-4A82-9524-60B17ADA31BF}"/>
              </a:ext>
            </a:extLst>
          </p:cNvPr>
          <p:cNvSpPr>
            <a:spLocks noGrp="1"/>
          </p:cNvSpPr>
          <p:nvPr>
            <p:ph type="body" sz="quarter" idx="18"/>
          </p:nvPr>
        </p:nvSpPr>
        <p:spPr>
          <a:xfrm>
            <a:off x="5556624" y="3609020"/>
            <a:ext cx="2303573" cy="2628268"/>
          </a:xfrm>
        </p:spPr>
        <p:txBody>
          <a:bodyPr/>
          <a:lstStyle>
            <a:lvl1pPr marL="92072" indent="-92072">
              <a:defRPr sz="900"/>
            </a:lvl1pPr>
            <a:lvl2pPr marL="182558" indent="-90486">
              <a:defRPr sz="900"/>
            </a:lvl2pPr>
            <a:lvl3pPr marL="266693" indent="-84137">
              <a:defRPr sz="900"/>
            </a:lvl3pPr>
            <a:lvl4pPr marL="358766" indent="-92072">
              <a:defRPr sz="900"/>
            </a:lvl4pPr>
            <a:lvl5pPr marL="449251" indent="-90486">
              <a:defRPr sz="9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5" name="Bildplatzhalter 9">
            <a:extLst>
              <a:ext uri="{FF2B5EF4-FFF2-40B4-BE49-F238E27FC236}">
                <a16:creationId xmlns:a16="http://schemas.microsoft.com/office/drawing/2014/main" id="{C4B605E8-1358-46B0-9403-42BC0A5E76AD}"/>
              </a:ext>
            </a:extLst>
          </p:cNvPr>
          <p:cNvSpPr>
            <a:spLocks noGrp="1"/>
          </p:cNvSpPr>
          <p:nvPr>
            <p:ph type="pic" sz="quarter" idx="19"/>
          </p:nvPr>
        </p:nvSpPr>
        <p:spPr>
          <a:xfrm>
            <a:off x="5556624" y="1268413"/>
            <a:ext cx="2303573" cy="2232596"/>
          </a:xfrm>
          <a:solidFill>
            <a:schemeClr val="accent4"/>
          </a:solidFill>
        </p:spPr>
        <p:txBody>
          <a:bodyPr anchor="ctr"/>
          <a:lstStyle>
            <a:lvl1pPr marL="0" indent="0" algn="ctr">
              <a:buNone/>
              <a:defRPr/>
            </a:lvl1pPr>
          </a:lstStyle>
          <a:p>
            <a:r>
              <a:rPr lang="de-DE"/>
              <a:t>Bild durch Klicken auf Symbol hinzufügen</a:t>
            </a:r>
          </a:p>
        </p:txBody>
      </p:sp>
      <p:sp>
        <p:nvSpPr>
          <p:cNvPr id="16" name="Textplatzhalter 6">
            <a:extLst>
              <a:ext uri="{FF2B5EF4-FFF2-40B4-BE49-F238E27FC236}">
                <a16:creationId xmlns:a16="http://schemas.microsoft.com/office/drawing/2014/main" id="{9F1A9615-15C9-4659-8463-5A13E8C34802}"/>
              </a:ext>
            </a:extLst>
          </p:cNvPr>
          <p:cNvSpPr>
            <a:spLocks noGrp="1"/>
          </p:cNvSpPr>
          <p:nvPr>
            <p:ph type="body" sz="quarter" idx="20"/>
          </p:nvPr>
        </p:nvSpPr>
        <p:spPr>
          <a:xfrm>
            <a:off x="8184916" y="3609020"/>
            <a:ext cx="2303573" cy="2628268"/>
          </a:xfrm>
        </p:spPr>
        <p:txBody>
          <a:bodyPr/>
          <a:lstStyle>
            <a:lvl1pPr marL="92072" indent="-92072">
              <a:defRPr sz="900"/>
            </a:lvl1pPr>
            <a:lvl2pPr marL="182558" indent="-90486">
              <a:defRPr sz="900"/>
            </a:lvl2pPr>
            <a:lvl3pPr marL="266693" indent="-84137">
              <a:defRPr sz="900"/>
            </a:lvl3pPr>
            <a:lvl4pPr marL="358766" indent="-92072">
              <a:defRPr sz="900"/>
            </a:lvl4pPr>
            <a:lvl5pPr marL="449251" indent="-90486">
              <a:defRPr sz="9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7" name="Bildplatzhalter 9">
            <a:extLst>
              <a:ext uri="{FF2B5EF4-FFF2-40B4-BE49-F238E27FC236}">
                <a16:creationId xmlns:a16="http://schemas.microsoft.com/office/drawing/2014/main" id="{4C8D2B3B-711C-45A3-A866-73C14337CBB7}"/>
              </a:ext>
            </a:extLst>
          </p:cNvPr>
          <p:cNvSpPr>
            <a:spLocks noGrp="1"/>
          </p:cNvSpPr>
          <p:nvPr>
            <p:ph type="pic" sz="quarter" idx="21"/>
          </p:nvPr>
        </p:nvSpPr>
        <p:spPr>
          <a:xfrm>
            <a:off x="8184916" y="1268413"/>
            <a:ext cx="2303573" cy="2232596"/>
          </a:xfrm>
          <a:solidFill>
            <a:schemeClr val="accent4"/>
          </a:solidFill>
        </p:spPr>
        <p:txBody>
          <a:bodyPr anchor="ctr"/>
          <a:lstStyle>
            <a:lvl1pPr marL="0" indent="0" algn="ctr">
              <a:buNone/>
              <a:defRPr/>
            </a:lvl1pPr>
          </a:lstStyle>
          <a:p>
            <a:r>
              <a:rPr lang="de-DE"/>
              <a:t>Bild durch Klicken auf Symbol hinzufügen</a:t>
            </a:r>
          </a:p>
        </p:txBody>
      </p:sp>
    </p:spTree>
    <p:extLst>
      <p:ext uri="{BB962C8B-B14F-4D97-AF65-F5344CB8AC3E}">
        <p14:creationId xmlns:p14="http://schemas.microsoft.com/office/powerpoint/2010/main" val="1834391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ur Bild (schmal)">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9CC3A946-E7EC-4D51-87A3-19E575867BA7}"/>
              </a:ext>
            </a:extLst>
          </p:cNvPr>
          <p:cNvSpPr>
            <a:spLocks noGrp="1"/>
          </p:cNvSpPr>
          <p:nvPr>
            <p:ph type="dt" sz="half" idx="10"/>
          </p:nvPr>
        </p:nvSpPr>
        <p:spPr/>
        <p:txBody>
          <a:bodyPr/>
          <a:lstStyle/>
          <a:p>
            <a:r>
              <a:rPr lang="de-DE"/>
              <a:t>Name des Kapitels (optional)</a:t>
            </a:r>
          </a:p>
        </p:txBody>
      </p:sp>
      <p:sp>
        <p:nvSpPr>
          <p:cNvPr id="4" name="Fußzeilenplatzhalter 3">
            <a:extLst>
              <a:ext uri="{FF2B5EF4-FFF2-40B4-BE49-F238E27FC236}">
                <a16:creationId xmlns:a16="http://schemas.microsoft.com/office/drawing/2014/main" id="{44808FC6-327C-4182-897F-6FF17A4025D8}"/>
              </a:ext>
            </a:extLst>
          </p:cNvPr>
          <p:cNvSpPr>
            <a:spLocks noGrp="1"/>
          </p:cNvSpPr>
          <p:nvPr>
            <p:ph type="ftr" sz="quarter" idx="11"/>
          </p:nvPr>
        </p:nvSpPr>
        <p:spPr/>
        <p:txBody>
          <a:bodyPr/>
          <a:lstStyle/>
          <a:p>
            <a:r>
              <a:rPr lang="de-DE"/>
              <a:t>Titel der Präsentation (Eingabe über "Einfügen &gt; Kopf- und Fußzeile")</a:t>
            </a:r>
          </a:p>
        </p:txBody>
      </p:sp>
      <p:sp>
        <p:nvSpPr>
          <p:cNvPr id="5" name="Foliennummernplatzhalter 4">
            <a:extLst>
              <a:ext uri="{FF2B5EF4-FFF2-40B4-BE49-F238E27FC236}">
                <a16:creationId xmlns:a16="http://schemas.microsoft.com/office/drawing/2014/main" id="{F3641FB9-0988-48DA-96F1-6F030438C00D}"/>
              </a:ext>
            </a:extLst>
          </p:cNvPr>
          <p:cNvSpPr>
            <a:spLocks noGrp="1"/>
          </p:cNvSpPr>
          <p:nvPr>
            <p:ph type="sldNum" sz="quarter" idx="12"/>
          </p:nvPr>
        </p:nvSpPr>
        <p:spPr/>
        <p:txBody>
          <a:bodyPr/>
          <a:lstStyle/>
          <a:p>
            <a:fld id="{968FC3C1-8B2E-4CF4-97FE-57A4E19AC873}" type="slidenum">
              <a:rPr lang="de-DE" smtClean="0"/>
              <a:t>‹Nr.›</a:t>
            </a:fld>
            <a:endParaRPr lang="de-DE"/>
          </a:p>
        </p:txBody>
      </p:sp>
      <p:sp>
        <p:nvSpPr>
          <p:cNvPr id="9" name="Bildplatzhalter 9">
            <a:extLst>
              <a:ext uri="{FF2B5EF4-FFF2-40B4-BE49-F238E27FC236}">
                <a16:creationId xmlns:a16="http://schemas.microsoft.com/office/drawing/2014/main" id="{02B1BBEC-2C7A-44FF-9604-43F3B9CC2EF9}"/>
              </a:ext>
            </a:extLst>
          </p:cNvPr>
          <p:cNvSpPr>
            <a:spLocks noGrp="1"/>
          </p:cNvSpPr>
          <p:nvPr>
            <p:ph type="pic" sz="quarter" idx="15"/>
          </p:nvPr>
        </p:nvSpPr>
        <p:spPr>
          <a:xfrm>
            <a:off x="300039" y="1268414"/>
            <a:ext cx="7380139" cy="4968875"/>
          </a:xfrm>
          <a:solidFill>
            <a:schemeClr val="accent4"/>
          </a:solidFill>
        </p:spPr>
        <p:txBody>
          <a:bodyPr anchor="ctr"/>
          <a:lstStyle>
            <a:lvl1pPr marL="0" indent="0" algn="ctr">
              <a:buNone/>
              <a:defRPr/>
            </a:lvl1pPr>
          </a:lstStyle>
          <a:p>
            <a:r>
              <a:rPr lang="de-DE"/>
              <a:t>Bild durch Klicken auf Symbol hinzufügen</a:t>
            </a:r>
          </a:p>
        </p:txBody>
      </p:sp>
    </p:spTree>
    <p:extLst>
      <p:ext uri="{BB962C8B-B14F-4D97-AF65-F5344CB8AC3E}">
        <p14:creationId xmlns:p14="http://schemas.microsoft.com/office/powerpoint/2010/main" val="1566499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DD51B7A0-2349-4EDA-A63A-B7A717CFB1D7}"/>
              </a:ext>
            </a:extLst>
          </p:cNvPr>
          <p:cNvSpPr>
            <a:spLocks noGrp="1"/>
          </p:cNvSpPr>
          <p:nvPr>
            <p:ph type="title"/>
          </p:nvPr>
        </p:nvSpPr>
        <p:spPr>
          <a:xfrm>
            <a:off x="300039" y="1324897"/>
            <a:ext cx="11591924" cy="688899"/>
          </a:xfrm>
          <a:prstGeom prst="rect">
            <a:avLst/>
          </a:prstGeom>
        </p:spPr>
        <p:txBody>
          <a:bodyPr vert="horz" lIns="0" tIns="0" rIns="0" bIns="0" rtlCol="0" anchor="t" anchorCtr="0">
            <a:noAutofit/>
          </a:bodyPr>
          <a:lstStyle/>
          <a:p>
            <a:r>
              <a:rPr lang="de-DE" dirty="0"/>
              <a:t>Titel</a:t>
            </a:r>
          </a:p>
        </p:txBody>
      </p:sp>
      <p:sp>
        <p:nvSpPr>
          <p:cNvPr id="3" name="Textplatzhalter 2">
            <a:extLst>
              <a:ext uri="{FF2B5EF4-FFF2-40B4-BE49-F238E27FC236}">
                <a16:creationId xmlns:a16="http://schemas.microsoft.com/office/drawing/2014/main" id="{E80BA506-857B-4D18-850B-BD7765473AE7}"/>
              </a:ext>
            </a:extLst>
          </p:cNvPr>
          <p:cNvSpPr>
            <a:spLocks noGrp="1"/>
          </p:cNvSpPr>
          <p:nvPr>
            <p:ph type="body" idx="1"/>
          </p:nvPr>
        </p:nvSpPr>
        <p:spPr>
          <a:xfrm>
            <a:off x="300038" y="2241550"/>
            <a:ext cx="11591925" cy="3995738"/>
          </a:xfrm>
          <a:prstGeom prst="rect">
            <a:avLst/>
          </a:prstGeom>
        </p:spPr>
        <p:txBody>
          <a:bodyPr vert="horz" lIns="0" tIns="0" rIns="0" bIns="0" rtlCol="0" anchor="t" anchorCtr="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86C1221F-2C01-43BF-A95C-DD43389C7FD4}"/>
              </a:ext>
            </a:extLst>
          </p:cNvPr>
          <p:cNvSpPr>
            <a:spLocks noGrp="1"/>
          </p:cNvSpPr>
          <p:nvPr>
            <p:ph type="dt" sz="half" idx="2"/>
          </p:nvPr>
        </p:nvSpPr>
        <p:spPr>
          <a:xfrm>
            <a:off x="10680513" y="6471135"/>
            <a:ext cx="780083" cy="204998"/>
          </a:xfrm>
          <a:prstGeom prst="rect">
            <a:avLst/>
          </a:prstGeom>
        </p:spPr>
        <p:txBody>
          <a:bodyPr vert="horz" wrap="none" lIns="0" tIns="0" rIns="0" bIns="0" rtlCol="0" anchor="t" anchorCtr="0">
            <a:noAutofit/>
          </a:bodyPr>
          <a:lstStyle>
            <a:lvl1pPr algn="r">
              <a:defRPr sz="900">
                <a:solidFill>
                  <a:schemeClr val="tx1"/>
                </a:solidFill>
              </a:defRPr>
            </a:lvl1pPr>
          </a:lstStyle>
          <a:p>
            <a:r>
              <a:rPr lang="de-DE"/>
              <a:t>Name des Kapitels (optional)</a:t>
            </a:r>
            <a:endParaRPr lang="de-DE" dirty="0"/>
          </a:p>
        </p:txBody>
      </p:sp>
      <p:sp>
        <p:nvSpPr>
          <p:cNvPr id="5" name="Fußzeilenplatzhalter 4">
            <a:extLst>
              <a:ext uri="{FF2B5EF4-FFF2-40B4-BE49-F238E27FC236}">
                <a16:creationId xmlns:a16="http://schemas.microsoft.com/office/drawing/2014/main" id="{625A9539-B132-412C-9661-DED3B820CED5}"/>
              </a:ext>
            </a:extLst>
          </p:cNvPr>
          <p:cNvSpPr>
            <a:spLocks noGrp="1"/>
          </p:cNvSpPr>
          <p:nvPr>
            <p:ph type="ftr" sz="quarter" idx="3"/>
          </p:nvPr>
        </p:nvSpPr>
        <p:spPr>
          <a:xfrm>
            <a:off x="300039" y="6471135"/>
            <a:ext cx="10308468" cy="204998"/>
          </a:xfrm>
          <a:prstGeom prst="rect">
            <a:avLst/>
          </a:prstGeom>
        </p:spPr>
        <p:txBody>
          <a:bodyPr vert="horz" lIns="0" tIns="0" rIns="0" bIns="0" rtlCol="0" anchor="t" anchorCtr="0">
            <a:noAutofit/>
          </a:bodyPr>
          <a:lstStyle>
            <a:lvl1pPr algn="l">
              <a:defRPr sz="900">
                <a:solidFill>
                  <a:schemeClr val="tx1"/>
                </a:solidFill>
              </a:defRPr>
            </a:lvl1pPr>
          </a:lstStyle>
          <a:p>
            <a:r>
              <a:rPr lang="de-DE"/>
              <a:t>Titel der Präsentation (Eingabe über "Einfügen &gt; Kopf- und Fußzeile")</a:t>
            </a:r>
            <a:endParaRPr lang="de-DE" dirty="0"/>
          </a:p>
        </p:txBody>
      </p:sp>
      <p:sp>
        <p:nvSpPr>
          <p:cNvPr id="6" name="Foliennummernplatzhalter 5">
            <a:extLst>
              <a:ext uri="{FF2B5EF4-FFF2-40B4-BE49-F238E27FC236}">
                <a16:creationId xmlns:a16="http://schemas.microsoft.com/office/drawing/2014/main" id="{9C13D3EB-E170-4754-9007-33BFBA56E6AD}"/>
              </a:ext>
            </a:extLst>
          </p:cNvPr>
          <p:cNvSpPr>
            <a:spLocks noGrp="1"/>
          </p:cNvSpPr>
          <p:nvPr>
            <p:ph type="sldNum" sz="quarter" idx="4"/>
          </p:nvPr>
        </p:nvSpPr>
        <p:spPr>
          <a:xfrm>
            <a:off x="11532605" y="6471135"/>
            <a:ext cx="359359" cy="204998"/>
          </a:xfrm>
          <a:prstGeom prst="rect">
            <a:avLst/>
          </a:prstGeom>
        </p:spPr>
        <p:txBody>
          <a:bodyPr vert="horz" wrap="none" lIns="0" tIns="0" rIns="0" bIns="0" rtlCol="0" anchor="t" anchorCtr="0">
            <a:noAutofit/>
          </a:bodyPr>
          <a:lstStyle>
            <a:lvl1pPr algn="r">
              <a:defRPr sz="900">
                <a:solidFill>
                  <a:schemeClr val="tx1"/>
                </a:solidFill>
              </a:defRPr>
            </a:lvl1pPr>
          </a:lstStyle>
          <a:p>
            <a:fld id="{968FC3C1-8B2E-4CF4-97FE-57A4E19AC873}" type="slidenum">
              <a:rPr lang="de-DE" smtClean="0"/>
              <a:pPr/>
              <a:t>‹Nr.›</a:t>
            </a:fld>
            <a:endParaRPr lang="de-DE" dirty="0"/>
          </a:p>
        </p:txBody>
      </p:sp>
      <p:pic>
        <p:nvPicPr>
          <p:cNvPr id="10" name="Grafik 9">
            <a:extLst>
              <a:ext uri="{FF2B5EF4-FFF2-40B4-BE49-F238E27FC236}">
                <a16:creationId xmlns:a16="http://schemas.microsoft.com/office/drawing/2014/main" id="{D1E2579D-6D86-478F-A14A-E7114ADEE606}"/>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259246" y="126208"/>
            <a:ext cx="1866557" cy="1077186"/>
          </a:xfrm>
          <a:prstGeom prst="rect">
            <a:avLst/>
          </a:prstGeom>
        </p:spPr>
      </p:pic>
    </p:spTree>
    <p:extLst>
      <p:ext uri="{BB962C8B-B14F-4D97-AF65-F5344CB8AC3E}">
        <p14:creationId xmlns:p14="http://schemas.microsoft.com/office/powerpoint/2010/main" val="641702453"/>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50" r:id="rId3"/>
    <p:sldLayoutId id="2147483656" r:id="rId4"/>
    <p:sldLayoutId id="2147483657" r:id="rId5"/>
    <p:sldLayoutId id="2147483658" r:id="rId6"/>
    <p:sldLayoutId id="2147483659" r:id="rId7"/>
    <p:sldLayoutId id="2147483664" r:id="rId8"/>
    <p:sldLayoutId id="2147483660" r:id="rId9"/>
    <p:sldLayoutId id="2147483661" r:id="rId10"/>
    <p:sldLayoutId id="2147483662" r:id="rId11"/>
    <p:sldLayoutId id="2147483654" r:id="rId12"/>
    <p:sldLayoutId id="2147483655" r:id="rId13"/>
    <p:sldLayoutId id="2147483665" r:id="rId14"/>
  </p:sldLayoutIdLst>
  <p:hf hdr="0" dt="0"/>
  <p:txStyles>
    <p:titleStyle>
      <a:lvl1pPr algn="l" defTabSz="914377"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176209" indent="-176209" algn="l" defTabSz="914377" rtl="0" eaLnBrk="1" latinLnBrk="0" hangingPunct="1">
        <a:lnSpc>
          <a:spcPct val="150000"/>
        </a:lnSpc>
        <a:spcBef>
          <a:spcPts val="0"/>
        </a:spcBef>
        <a:buFont typeface="Arial" panose="020B0604020202020204" pitchFamily="34" charset="0"/>
        <a:buChar char="•"/>
        <a:defRPr sz="2000" kern="1200">
          <a:solidFill>
            <a:schemeClr val="tx1"/>
          </a:solidFill>
          <a:latin typeface="+mn-lt"/>
          <a:ea typeface="+mn-ea"/>
          <a:cs typeface="+mn-cs"/>
        </a:defRPr>
      </a:lvl1pPr>
      <a:lvl2pPr marL="358766" indent="-182558" algn="l" defTabSz="914377" rtl="0" eaLnBrk="1" latinLnBrk="0" hangingPunct="1">
        <a:lnSpc>
          <a:spcPct val="150000"/>
        </a:lnSpc>
        <a:spcBef>
          <a:spcPts val="0"/>
        </a:spcBef>
        <a:buFont typeface="Arial" panose="020B0604020202020204" pitchFamily="34" charset="0"/>
        <a:buChar char="•"/>
        <a:defRPr sz="2000" kern="1200">
          <a:solidFill>
            <a:schemeClr val="tx1"/>
          </a:solidFill>
          <a:latin typeface="+mn-lt"/>
          <a:ea typeface="+mn-ea"/>
          <a:cs typeface="+mn-cs"/>
        </a:defRPr>
      </a:lvl2pPr>
      <a:lvl3pPr marL="534975" indent="-176209" algn="l" defTabSz="914377" rtl="0" eaLnBrk="1" latinLnBrk="0" hangingPunct="1">
        <a:lnSpc>
          <a:spcPct val="150000"/>
        </a:lnSpc>
        <a:spcBef>
          <a:spcPts val="0"/>
        </a:spcBef>
        <a:buFont typeface="Arial" panose="020B0604020202020204" pitchFamily="34" charset="0"/>
        <a:buChar char="•"/>
        <a:defRPr sz="2000" kern="1200">
          <a:solidFill>
            <a:schemeClr val="tx1"/>
          </a:solidFill>
          <a:latin typeface="+mn-lt"/>
          <a:ea typeface="+mn-ea"/>
          <a:cs typeface="+mn-cs"/>
        </a:defRPr>
      </a:lvl3pPr>
      <a:lvl4pPr marL="717533" indent="-182558" algn="l" defTabSz="914377" rtl="0" eaLnBrk="1" latinLnBrk="0" hangingPunct="1">
        <a:lnSpc>
          <a:spcPct val="150000"/>
        </a:lnSpc>
        <a:spcBef>
          <a:spcPts val="0"/>
        </a:spcBef>
        <a:buFont typeface="Arial" panose="020B0604020202020204" pitchFamily="34" charset="0"/>
        <a:buChar char="•"/>
        <a:defRPr sz="2000" kern="1200">
          <a:solidFill>
            <a:schemeClr val="tx1"/>
          </a:solidFill>
          <a:latin typeface="+mn-lt"/>
          <a:ea typeface="+mn-ea"/>
          <a:cs typeface="+mn-cs"/>
        </a:defRPr>
      </a:lvl4pPr>
      <a:lvl5pPr marL="893740" indent="-176209" algn="l" defTabSz="914377" rtl="0" eaLnBrk="1" latinLnBrk="0" hangingPunct="1">
        <a:lnSpc>
          <a:spcPct val="150000"/>
        </a:lnSpc>
        <a:spcBef>
          <a:spcPts val="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799" userDrawn="1">
          <p15:clr>
            <a:srgbClr val="F26B43"/>
          </p15:clr>
        </p15:guide>
        <p15:guide id="2" pos="189" userDrawn="1">
          <p15:clr>
            <a:srgbClr val="F26B43"/>
          </p15:clr>
        </p15:guide>
        <p15:guide id="3" pos="7491" userDrawn="1">
          <p15:clr>
            <a:srgbClr val="F26B43"/>
          </p15:clr>
        </p15:guide>
        <p15:guide id="4" orient="horz" pos="3929" userDrawn="1">
          <p15:clr>
            <a:srgbClr val="F26B43"/>
          </p15:clr>
        </p15:guide>
        <p15:guide id="5" orient="horz" pos="141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doi.org/10.1007/978-"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hyperlink" Target="https://axelkrommer.com/wp-content/uploads/2023/05/Krommer-Blick-ueber-den-Zaun-2023.pdf" TargetMode="Externa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1.sv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tertitel 2">
            <a:extLst>
              <a:ext uri="{FF2B5EF4-FFF2-40B4-BE49-F238E27FC236}">
                <a16:creationId xmlns:a16="http://schemas.microsoft.com/office/drawing/2014/main" id="{5562B2E7-EACF-476A-BC8D-9C7A44707FDA}"/>
              </a:ext>
            </a:extLst>
          </p:cNvPr>
          <p:cNvSpPr>
            <a:spLocks noGrp="1"/>
          </p:cNvSpPr>
          <p:nvPr>
            <p:ph type="subTitle" idx="1"/>
          </p:nvPr>
        </p:nvSpPr>
        <p:spPr>
          <a:xfrm>
            <a:off x="300037" y="5208436"/>
            <a:ext cx="5795963" cy="1396536"/>
          </a:xfrm>
        </p:spPr>
        <p:txBody>
          <a:bodyPr/>
          <a:lstStyle/>
          <a:p>
            <a:pPr>
              <a:lnSpc>
                <a:spcPct val="100000"/>
              </a:lnSpc>
            </a:pPr>
            <a:r>
              <a:rPr lang="de-DE" i="1" dirty="0"/>
              <a:t>Sprachsensibler Fachunterricht der Oberstufe in der digitalen Welt</a:t>
            </a:r>
          </a:p>
          <a:p>
            <a:pPr>
              <a:lnSpc>
                <a:spcPct val="100000"/>
              </a:lnSpc>
            </a:pPr>
            <a:r>
              <a:rPr lang="de-DE" dirty="0"/>
              <a:t>3. Sitzung 27.10.2025</a:t>
            </a:r>
          </a:p>
          <a:p>
            <a:pPr>
              <a:lnSpc>
                <a:spcPct val="100000"/>
              </a:lnSpc>
            </a:pPr>
            <a:r>
              <a:rPr lang="de-DE" dirty="0" err="1"/>
              <a:t>WiSe</a:t>
            </a:r>
            <a:r>
              <a:rPr lang="de-DE" dirty="0"/>
              <a:t> 2025/26  </a:t>
            </a:r>
          </a:p>
          <a:p>
            <a:pPr>
              <a:lnSpc>
                <a:spcPct val="100000"/>
              </a:lnSpc>
            </a:pPr>
            <a:r>
              <a:rPr lang="de-DE" dirty="0"/>
              <a:t>Anne Trapp &amp; Anne Wernicke</a:t>
            </a:r>
          </a:p>
        </p:txBody>
      </p:sp>
      <p:sp>
        <p:nvSpPr>
          <p:cNvPr id="9" name="Titel 8">
            <a:extLst>
              <a:ext uri="{FF2B5EF4-FFF2-40B4-BE49-F238E27FC236}">
                <a16:creationId xmlns:a16="http://schemas.microsoft.com/office/drawing/2014/main" id="{AD08AAB9-BE73-4AF5-A5F2-0BFCDF4ACD20}"/>
              </a:ext>
            </a:extLst>
          </p:cNvPr>
          <p:cNvSpPr>
            <a:spLocks noGrp="1"/>
          </p:cNvSpPr>
          <p:nvPr>
            <p:ph type="ctrTitle"/>
          </p:nvPr>
        </p:nvSpPr>
        <p:spPr>
          <a:xfrm>
            <a:off x="233776" y="2429035"/>
            <a:ext cx="6516044" cy="3656515"/>
          </a:xfrm>
        </p:spPr>
        <p:txBody>
          <a:bodyPr/>
          <a:lstStyle/>
          <a:p>
            <a:pPr algn="ctr"/>
            <a:r>
              <a:rPr lang="de-DE" dirty="0"/>
              <a:t>Bildung in der Digitalität</a:t>
            </a:r>
          </a:p>
        </p:txBody>
      </p:sp>
      <p:pic>
        <p:nvPicPr>
          <p:cNvPr id="14" name="Grafik 13">
            <a:extLst>
              <a:ext uri="{FF2B5EF4-FFF2-40B4-BE49-F238E27FC236}">
                <a16:creationId xmlns:a16="http://schemas.microsoft.com/office/drawing/2014/main" id="{BEF95D2B-4DD6-4313-B670-2030F518A119}"/>
              </a:ext>
            </a:extLst>
          </p:cNvPr>
          <p:cNvPicPr>
            <a:picLocks noChangeAspect="1"/>
          </p:cNvPicPr>
          <p:nvPr/>
        </p:nvPicPr>
        <p:blipFill>
          <a:blip r:embed="rId2"/>
          <a:stretch>
            <a:fillRect/>
          </a:stretch>
        </p:blipFill>
        <p:spPr>
          <a:xfrm>
            <a:off x="6384032" y="3559025"/>
            <a:ext cx="3998503" cy="1396536"/>
          </a:xfrm>
          <a:prstGeom prst="rect">
            <a:avLst/>
          </a:prstGeom>
        </p:spPr>
      </p:pic>
    </p:spTree>
    <p:extLst>
      <p:ext uri="{BB962C8B-B14F-4D97-AF65-F5344CB8AC3E}">
        <p14:creationId xmlns:p14="http://schemas.microsoft.com/office/powerpoint/2010/main" val="2911639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DCAAE547-B0D7-4D17-95B5-B554B3A41526}"/>
              </a:ext>
            </a:extLst>
          </p:cNvPr>
          <p:cNvSpPr>
            <a:spLocks noGrp="1"/>
          </p:cNvSpPr>
          <p:nvPr>
            <p:ph type="sldNum" sz="quarter" idx="12"/>
          </p:nvPr>
        </p:nvSpPr>
        <p:spPr/>
        <p:txBody>
          <a:bodyPr/>
          <a:lstStyle/>
          <a:p>
            <a:fld id="{968FC3C1-8B2E-4CF4-97FE-57A4E19AC873}" type="slidenum">
              <a:rPr lang="de-DE" smtClean="0"/>
              <a:t>10</a:t>
            </a:fld>
            <a:endParaRPr lang="de-DE"/>
          </a:p>
        </p:txBody>
      </p:sp>
      <p:sp>
        <p:nvSpPr>
          <p:cNvPr id="11" name="Rechteck 10">
            <a:extLst>
              <a:ext uri="{FF2B5EF4-FFF2-40B4-BE49-F238E27FC236}">
                <a16:creationId xmlns:a16="http://schemas.microsoft.com/office/drawing/2014/main" id="{F0B97680-55AD-4EB7-8005-9A5094CA3172}"/>
              </a:ext>
            </a:extLst>
          </p:cNvPr>
          <p:cNvSpPr/>
          <p:nvPr/>
        </p:nvSpPr>
        <p:spPr>
          <a:xfrm>
            <a:off x="454696" y="1196752"/>
            <a:ext cx="11737304" cy="646331"/>
          </a:xfrm>
          <a:prstGeom prst="rect">
            <a:avLst/>
          </a:prstGeom>
        </p:spPr>
        <p:txBody>
          <a:bodyPr wrap="square">
            <a:spAutoFit/>
          </a:bodyPr>
          <a:lstStyle/>
          <a:p>
            <a:pPr algn="ctr"/>
            <a:r>
              <a:rPr lang="de-DE" sz="3600" b="1" dirty="0">
                <a:sym typeface="Wingdings" panose="05000000000000000000" pitchFamily="2" charset="2"/>
              </a:rPr>
              <a:t>Unterricht in der Kultur der Digitalität?</a:t>
            </a:r>
            <a:endParaRPr lang="de-DE" sz="3600" b="1" dirty="0"/>
          </a:p>
        </p:txBody>
      </p:sp>
      <p:sp>
        <p:nvSpPr>
          <p:cNvPr id="6" name="Textfeld 5">
            <a:extLst>
              <a:ext uri="{FF2B5EF4-FFF2-40B4-BE49-F238E27FC236}">
                <a16:creationId xmlns:a16="http://schemas.microsoft.com/office/drawing/2014/main" id="{3A127F26-C315-47B8-8D3C-5C76E62A418E}"/>
              </a:ext>
            </a:extLst>
          </p:cNvPr>
          <p:cNvSpPr txBox="1"/>
          <p:nvPr/>
        </p:nvSpPr>
        <p:spPr>
          <a:xfrm>
            <a:off x="4799856" y="6034157"/>
            <a:ext cx="3044250" cy="369332"/>
          </a:xfrm>
          <a:prstGeom prst="rect">
            <a:avLst/>
          </a:prstGeom>
          <a:noFill/>
        </p:spPr>
        <p:txBody>
          <a:bodyPr wrap="square" rtlCol="0">
            <a:spAutoFit/>
          </a:bodyPr>
          <a:lstStyle/>
          <a:p>
            <a:r>
              <a:rPr lang="de-DE" dirty="0"/>
              <a:t>…</a:t>
            </a:r>
          </a:p>
        </p:txBody>
      </p:sp>
      <p:pic>
        <p:nvPicPr>
          <p:cNvPr id="12" name="Grafik 11">
            <a:extLst>
              <a:ext uri="{FF2B5EF4-FFF2-40B4-BE49-F238E27FC236}">
                <a16:creationId xmlns:a16="http://schemas.microsoft.com/office/drawing/2014/main" id="{0E5EF3D0-0519-45D2-9CBE-0FB16DED5BCC}"/>
              </a:ext>
            </a:extLst>
          </p:cNvPr>
          <p:cNvPicPr>
            <a:picLocks noChangeAspect="1"/>
          </p:cNvPicPr>
          <p:nvPr/>
        </p:nvPicPr>
        <p:blipFill>
          <a:blip r:embed="rId3"/>
          <a:stretch>
            <a:fillRect/>
          </a:stretch>
        </p:blipFill>
        <p:spPr>
          <a:xfrm>
            <a:off x="623392" y="3777561"/>
            <a:ext cx="3436732" cy="1200329"/>
          </a:xfrm>
          <a:prstGeom prst="rect">
            <a:avLst/>
          </a:prstGeom>
        </p:spPr>
      </p:pic>
      <p:sp>
        <p:nvSpPr>
          <p:cNvPr id="7" name="Textfeld 6">
            <a:extLst>
              <a:ext uri="{FF2B5EF4-FFF2-40B4-BE49-F238E27FC236}">
                <a16:creationId xmlns:a16="http://schemas.microsoft.com/office/drawing/2014/main" id="{91697265-17CA-4CB4-9607-B21529A131E2}"/>
              </a:ext>
            </a:extLst>
          </p:cNvPr>
          <p:cNvSpPr txBox="1"/>
          <p:nvPr/>
        </p:nvSpPr>
        <p:spPr>
          <a:xfrm>
            <a:off x="5251412" y="3922311"/>
            <a:ext cx="6264696" cy="1077218"/>
          </a:xfrm>
          <a:prstGeom prst="rect">
            <a:avLst/>
          </a:prstGeom>
          <a:noFill/>
        </p:spPr>
        <p:txBody>
          <a:bodyPr wrap="square" rtlCol="0">
            <a:spAutoFit/>
          </a:bodyPr>
          <a:lstStyle/>
          <a:p>
            <a:r>
              <a:rPr lang="de-DE" sz="3200" dirty="0"/>
              <a:t>Was macht die Kultur der Digitalität mit euren Fächern?</a:t>
            </a:r>
          </a:p>
        </p:txBody>
      </p:sp>
    </p:spTree>
    <p:extLst>
      <p:ext uri="{BB962C8B-B14F-4D97-AF65-F5344CB8AC3E}">
        <p14:creationId xmlns:p14="http://schemas.microsoft.com/office/powerpoint/2010/main" val="2321600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DCAAE547-B0D7-4D17-95B5-B554B3A41526}"/>
              </a:ext>
            </a:extLst>
          </p:cNvPr>
          <p:cNvSpPr>
            <a:spLocks noGrp="1"/>
          </p:cNvSpPr>
          <p:nvPr>
            <p:ph type="sldNum" sz="quarter" idx="12"/>
          </p:nvPr>
        </p:nvSpPr>
        <p:spPr/>
        <p:txBody>
          <a:bodyPr/>
          <a:lstStyle/>
          <a:p>
            <a:fld id="{968FC3C1-8B2E-4CF4-97FE-57A4E19AC873}" type="slidenum">
              <a:rPr lang="de-DE" smtClean="0"/>
              <a:t>11</a:t>
            </a:fld>
            <a:endParaRPr lang="de-DE"/>
          </a:p>
        </p:txBody>
      </p:sp>
      <p:sp>
        <p:nvSpPr>
          <p:cNvPr id="11" name="Rechteck 10">
            <a:extLst>
              <a:ext uri="{FF2B5EF4-FFF2-40B4-BE49-F238E27FC236}">
                <a16:creationId xmlns:a16="http://schemas.microsoft.com/office/drawing/2014/main" id="{F0B97680-55AD-4EB7-8005-9A5094CA3172}"/>
              </a:ext>
            </a:extLst>
          </p:cNvPr>
          <p:cNvSpPr/>
          <p:nvPr/>
        </p:nvSpPr>
        <p:spPr>
          <a:xfrm>
            <a:off x="454696" y="1196752"/>
            <a:ext cx="11737304" cy="646331"/>
          </a:xfrm>
          <a:prstGeom prst="rect">
            <a:avLst/>
          </a:prstGeom>
        </p:spPr>
        <p:txBody>
          <a:bodyPr wrap="square">
            <a:spAutoFit/>
          </a:bodyPr>
          <a:lstStyle/>
          <a:p>
            <a:pPr algn="ctr"/>
            <a:r>
              <a:rPr lang="de-DE" sz="3600" b="1" dirty="0">
                <a:sym typeface="Wingdings" panose="05000000000000000000" pitchFamily="2" charset="2"/>
              </a:rPr>
              <a:t>Unterricht in der Kultur der Digitalität?</a:t>
            </a:r>
            <a:endParaRPr lang="de-DE" sz="3600" b="1" dirty="0"/>
          </a:p>
        </p:txBody>
      </p:sp>
      <p:sp>
        <p:nvSpPr>
          <p:cNvPr id="6" name="Textfeld 5">
            <a:extLst>
              <a:ext uri="{FF2B5EF4-FFF2-40B4-BE49-F238E27FC236}">
                <a16:creationId xmlns:a16="http://schemas.microsoft.com/office/drawing/2014/main" id="{3A127F26-C315-47B8-8D3C-5C76E62A418E}"/>
              </a:ext>
            </a:extLst>
          </p:cNvPr>
          <p:cNvSpPr txBox="1"/>
          <p:nvPr/>
        </p:nvSpPr>
        <p:spPr>
          <a:xfrm>
            <a:off x="4799856" y="6034157"/>
            <a:ext cx="3044250" cy="369332"/>
          </a:xfrm>
          <a:prstGeom prst="rect">
            <a:avLst/>
          </a:prstGeom>
          <a:noFill/>
        </p:spPr>
        <p:txBody>
          <a:bodyPr wrap="square" rtlCol="0">
            <a:spAutoFit/>
          </a:bodyPr>
          <a:lstStyle/>
          <a:p>
            <a:r>
              <a:rPr lang="de-DE" dirty="0"/>
              <a:t>…</a:t>
            </a:r>
          </a:p>
        </p:txBody>
      </p:sp>
      <p:pic>
        <p:nvPicPr>
          <p:cNvPr id="12" name="Grafik 11">
            <a:extLst>
              <a:ext uri="{FF2B5EF4-FFF2-40B4-BE49-F238E27FC236}">
                <a16:creationId xmlns:a16="http://schemas.microsoft.com/office/drawing/2014/main" id="{0E5EF3D0-0519-45D2-9CBE-0FB16DED5BCC}"/>
              </a:ext>
            </a:extLst>
          </p:cNvPr>
          <p:cNvPicPr>
            <a:picLocks noChangeAspect="1"/>
          </p:cNvPicPr>
          <p:nvPr/>
        </p:nvPicPr>
        <p:blipFill>
          <a:blip r:embed="rId3"/>
          <a:stretch>
            <a:fillRect/>
          </a:stretch>
        </p:blipFill>
        <p:spPr>
          <a:xfrm>
            <a:off x="428867" y="3088652"/>
            <a:ext cx="4980954" cy="1739671"/>
          </a:xfrm>
          <a:prstGeom prst="rect">
            <a:avLst/>
          </a:prstGeom>
        </p:spPr>
      </p:pic>
      <p:sp>
        <p:nvSpPr>
          <p:cNvPr id="7" name="Textfeld 6">
            <a:extLst>
              <a:ext uri="{FF2B5EF4-FFF2-40B4-BE49-F238E27FC236}">
                <a16:creationId xmlns:a16="http://schemas.microsoft.com/office/drawing/2014/main" id="{91697265-17CA-4CB4-9607-B21529A131E2}"/>
              </a:ext>
            </a:extLst>
          </p:cNvPr>
          <p:cNvSpPr txBox="1"/>
          <p:nvPr/>
        </p:nvSpPr>
        <p:spPr>
          <a:xfrm>
            <a:off x="5706075" y="3633889"/>
            <a:ext cx="6456040" cy="523220"/>
          </a:xfrm>
          <a:prstGeom prst="rect">
            <a:avLst/>
          </a:prstGeom>
          <a:noFill/>
        </p:spPr>
        <p:txBody>
          <a:bodyPr wrap="square" rtlCol="0">
            <a:spAutoFit/>
          </a:bodyPr>
          <a:lstStyle/>
          <a:p>
            <a:r>
              <a:rPr lang="de-DE" sz="2800" dirty="0"/>
              <a:t>Und wie mache ich das im Unterricht? </a:t>
            </a:r>
          </a:p>
        </p:txBody>
      </p:sp>
    </p:spTree>
    <p:extLst>
      <p:ext uri="{BB962C8B-B14F-4D97-AF65-F5344CB8AC3E}">
        <p14:creationId xmlns:p14="http://schemas.microsoft.com/office/powerpoint/2010/main" val="2904186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DCAAE547-B0D7-4D17-95B5-B554B3A41526}"/>
              </a:ext>
            </a:extLst>
          </p:cNvPr>
          <p:cNvSpPr>
            <a:spLocks noGrp="1"/>
          </p:cNvSpPr>
          <p:nvPr>
            <p:ph type="sldNum" sz="quarter" idx="12"/>
          </p:nvPr>
        </p:nvSpPr>
        <p:spPr/>
        <p:txBody>
          <a:bodyPr/>
          <a:lstStyle/>
          <a:p>
            <a:fld id="{968FC3C1-8B2E-4CF4-97FE-57A4E19AC873}" type="slidenum">
              <a:rPr lang="de-DE" smtClean="0"/>
              <a:t>12</a:t>
            </a:fld>
            <a:endParaRPr lang="de-DE"/>
          </a:p>
        </p:txBody>
      </p:sp>
      <p:sp>
        <p:nvSpPr>
          <p:cNvPr id="11" name="Rechteck 10">
            <a:extLst>
              <a:ext uri="{FF2B5EF4-FFF2-40B4-BE49-F238E27FC236}">
                <a16:creationId xmlns:a16="http://schemas.microsoft.com/office/drawing/2014/main" id="{F0B97680-55AD-4EB7-8005-9A5094CA3172}"/>
              </a:ext>
            </a:extLst>
          </p:cNvPr>
          <p:cNvSpPr/>
          <p:nvPr/>
        </p:nvSpPr>
        <p:spPr>
          <a:xfrm>
            <a:off x="1937878" y="2828835"/>
            <a:ext cx="8316244" cy="1200329"/>
          </a:xfrm>
          <a:prstGeom prst="rect">
            <a:avLst/>
          </a:prstGeom>
        </p:spPr>
        <p:txBody>
          <a:bodyPr wrap="square">
            <a:spAutoFit/>
          </a:bodyPr>
          <a:lstStyle/>
          <a:p>
            <a:pPr algn="ctr"/>
            <a:r>
              <a:rPr lang="de-DE" sz="3600" b="1" dirty="0"/>
              <a:t>Digitale Phänomene entlang des </a:t>
            </a:r>
            <a:r>
              <a:rPr lang="de-DE" sz="3600" b="1" dirty="0" err="1"/>
              <a:t>Dagstuhl</a:t>
            </a:r>
            <a:r>
              <a:rPr lang="de-DE" sz="3600" b="1" dirty="0"/>
              <a:t>-Dreiecks</a:t>
            </a:r>
          </a:p>
        </p:txBody>
      </p:sp>
      <p:sp>
        <p:nvSpPr>
          <p:cNvPr id="6" name="Textfeld 5">
            <a:extLst>
              <a:ext uri="{FF2B5EF4-FFF2-40B4-BE49-F238E27FC236}">
                <a16:creationId xmlns:a16="http://schemas.microsoft.com/office/drawing/2014/main" id="{3A127F26-C315-47B8-8D3C-5C76E62A418E}"/>
              </a:ext>
            </a:extLst>
          </p:cNvPr>
          <p:cNvSpPr txBox="1"/>
          <p:nvPr/>
        </p:nvSpPr>
        <p:spPr>
          <a:xfrm>
            <a:off x="4799856" y="6034157"/>
            <a:ext cx="3044250" cy="369332"/>
          </a:xfrm>
          <a:prstGeom prst="rect">
            <a:avLst/>
          </a:prstGeom>
          <a:noFill/>
        </p:spPr>
        <p:txBody>
          <a:bodyPr wrap="square" rtlCol="0">
            <a:spAutoFit/>
          </a:bodyPr>
          <a:lstStyle/>
          <a:p>
            <a:r>
              <a:rPr lang="de-DE" dirty="0"/>
              <a:t>…</a:t>
            </a:r>
          </a:p>
        </p:txBody>
      </p:sp>
      <p:grpSp>
        <p:nvGrpSpPr>
          <p:cNvPr id="8" name="Gruppieren 3">
            <a:extLst>
              <a:ext uri="{FF2B5EF4-FFF2-40B4-BE49-F238E27FC236}">
                <a16:creationId xmlns:a16="http://schemas.microsoft.com/office/drawing/2014/main" id="{C8DAF9BE-FF32-48E4-9F32-5B36591E7D91}"/>
              </a:ext>
            </a:extLst>
          </p:cNvPr>
          <p:cNvGrpSpPr/>
          <p:nvPr/>
        </p:nvGrpSpPr>
        <p:grpSpPr bwMode="auto">
          <a:xfrm>
            <a:off x="7464152" y="4186055"/>
            <a:ext cx="3823043" cy="2387579"/>
            <a:chOff x="8181990" y="2496370"/>
            <a:chExt cx="3775926" cy="2577955"/>
          </a:xfrm>
        </p:grpSpPr>
        <p:pic>
          <p:nvPicPr>
            <p:cNvPr id="9" name="Grafik 8">
              <a:extLst>
                <a:ext uri="{FF2B5EF4-FFF2-40B4-BE49-F238E27FC236}">
                  <a16:creationId xmlns:a16="http://schemas.microsoft.com/office/drawing/2014/main" id="{DA2238AD-2B1A-44CE-B272-FC39BF5A8603}"/>
                </a:ext>
              </a:extLst>
            </p:cNvPr>
            <p:cNvPicPr>
              <a:picLocks noChangeAspect="1"/>
            </p:cNvPicPr>
            <p:nvPr/>
          </p:nvPicPr>
          <p:blipFill>
            <a:blip r:embed="rId3"/>
            <a:stretch/>
          </p:blipFill>
          <p:spPr bwMode="auto">
            <a:xfrm>
              <a:off x="8228027" y="2496370"/>
              <a:ext cx="3729889" cy="2331879"/>
            </a:xfrm>
            <a:prstGeom prst="rect">
              <a:avLst/>
            </a:prstGeom>
            <a:ln>
              <a:noFill/>
            </a:ln>
            <a:effectLst>
              <a:outerShdw blurRad="292100" dist="139700" dir="2700000" algn="tl" rotWithShape="0">
                <a:srgbClr val="333333">
                  <a:alpha val="65000"/>
                </a:srgbClr>
              </a:outerShdw>
            </a:effectLst>
          </p:spPr>
        </p:pic>
        <p:sp>
          <p:nvSpPr>
            <p:cNvPr id="10" name="Rechteck 9">
              <a:extLst>
                <a:ext uri="{FF2B5EF4-FFF2-40B4-BE49-F238E27FC236}">
                  <a16:creationId xmlns:a16="http://schemas.microsoft.com/office/drawing/2014/main" id="{9730ED6C-B81F-405A-A959-FAFB832F1086}"/>
                </a:ext>
              </a:extLst>
            </p:cNvPr>
            <p:cNvSpPr/>
            <p:nvPr/>
          </p:nvSpPr>
          <p:spPr bwMode="auto">
            <a:xfrm>
              <a:off x="8181990" y="4858881"/>
              <a:ext cx="3357009" cy="215444"/>
            </a:xfrm>
            <a:prstGeom prst="rect">
              <a:avLst/>
            </a:prstGeom>
            <a:grpFill/>
          </p:spPr>
          <p:txBody>
            <a:bodyPr wrap="none">
              <a:spAutoFit/>
            </a:bodyPr>
            <a:lstStyle/>
            <a:p>
              <a:pPr marL="0" marR="0" lvl="0" indent="0" algn="l" defTabSz="914400">
                <a:lnSpc>
                  <a:spcPct val="100000"/>
                </a:lnSpc>
                <a:spcBef>
                  <a:spcPts val="0"/>
                </a:spcBef>
                <a:spcAft>
                  <a:spcPts val="0"/>
                </a:spcAft>
                <a:buClrTx/>
                <a:buSzTx/>
                <a:buFontTx/>
                <a:buNone/>
                <a:defRPr/>
              </a:pPr>
              <a:r>
                <a:rPr lang="de-DE" sz="800" b="0" i="0" u="none" strike="noStrike" cap="none" spc="0">
                  <a:ln>
                    <a:noFill/>
                  </a:ln>
                  <a:solidFill>
                    <a:prstClr val="black"/>
                  </a:solidFill>
                  <a:latin typeface="Arial"/>
                  <a:ea typeface="Arial"/>
                  <a:cs typeface="Arial"/>
                </a:rPr>
                <a:t>(</a:t>
              </a:r>
              <a:r>
                <a:rPr lang="de-DE" sz="800" b="0" i="1" u="none" strike="noStrike" cap="none" spc="0">
                  <a:ln>
                    <a:noFill/>
                  </a:ln>
                  <a:solidFill>
                    <a:prstClr val="black"/>
                  </a:solidFill>
                  <a:latin typeface="Arial"/>
                  <a:ea typeface="Arial"/>
                  <a:cs typeface="Arial"/>
                </a:rPr>
                <a:t>Abbildung CC-BY-SA Beat Döbeli Honegger und Renate Salzmann)</a:t>
              </a:r>
              <a:r>
                <a:rPr lang="de-DE" sz="800" b="0" i="0" u="none" strike="noStrike" cap="none" spc="0">
                  <a:ln>
                    <a:noFill/>
                  </a:ln>
                  <a:solidFill>
                    <a:prstClr val="black"/>
                  </a:solidFill>
                  <a:latin typeface="Arial"/>
                  <a:ea typeface="Arial"/>
                  <a:cs typeface="Arial"/>
                </a:rPr>
                <a:t> </a:t>
              </a:r>
              <a:endParaRPr/>
            </a:p>
          </p:txBody>
        </p:sp>
      </p:grpSp>
    </p:spTree>
    <p:extLst>
      <p:ext uri="{BB962C8B-B14F-4D97-AF65-F5344CB8AC3E}">
        <p14:creationId xmlns:p14="http://schemas.microsoft.com/office/powerpoint/2010/main" val="1110165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DCAAE547-B0D7-4D17-95B5-B554B3A41526}"/>
              </a:ext>
            </a:extLst>
          </p:cNvPr>
          <p:cNvSpPr>
            <a:spLocks noGrp="1"/>
          </p:cNvSpPr>
          <p:nvPr>
            <p:ph type="sldNum" sz="quarter" idx="12"/>
          </p:nvPr>
        </p:nvSpPr>
        <p:spPr/>
        <p:txBody>
          <a:bodyPr/>
          <a:lstStyle/>
          <a:p>
            <a:fld id="{968FC3C1-8B2E-4CF4-97FE-57A4E19AC873}" type="slidenum">
              <a:rPr lang="de-DE" smtClean="0"/>
              <a:t>13</a:t>
            </a:fld>
            <a:endParaRPr lang="de-DE"/>
          </a:p>
        </p:txBody>
      </p:sp>
      <p:sp>
        <p:nvSpPr>
          <p:cNvPr id="11" name="Rechteck 10">
            <a:extLst>
              <a:ext uri="{FF2B5EF4-FFF2-40B4-BE49-F238E27FC236}">
                <a16:creationId xmlns:a16="http://schemas.microsoft.com/office/drawing/2014/main" id="{F0B97680-55AD-4EB7-8005-9A5094CA3172}"/>
              </a:ext>
            </a:extLst>
          </p:cNvPr>
          <p:cNvSpPr/>
          <p:nvPr/>
        </p:nvSpPr>
        <p:spPr>
          <a:xfrm>
            <a:off x="479376" y="2708920"/>
            <a:ext cx="4662178" cy="1200329"/>
          </a:xfrm>
          <a:prstGeom prst="rect">
            <a:avLst/>
          </a:prstGeom>
        </p:spPr>
        <p:txBody>
          <a:bodyPr wrap="square">
            <a:spAutoFit/>
          </a:bodyPr>
          <a:lstStyle/>
          <a:p>
            <a:pPr algn="ctr"/>
            <a:r>
              <a:rPr lang="de-DE" sz="3600" b="1" dirty="0">
                <a:solidFill>
                  <a:srgbClr val="6C8AA8"/>
                </a:solidFill>
              </a:rPr>
              <a:t>Digitale Phänomene?</a:t>
            </a:r>
            <a:endParaRPr lang="de-DE" sz="3600" b="1" dirty="0"/>
          </a:p>
        </p:txBody>
      </p:sp>
      <p:sp>
        <p:nvSpPr>
          <p:cNvPr id="6" name="Textfeld 5">
            <a:extLst>
              <a:ext uri="{FF2B5EF4-FFF2-40B4-BE49-F238E27FC236}">
                <a16:creationId xmlns:a16="http://schemas.microsoft.com/office/drawing/2014/main" id="{3A127F26-C315-47B8-8D3C-5C76E62A418E}"/>
              </a:ext>
            </a:extLst>
          </p:cNvPr>
          <p:cNvSpPr txBox="1"/>
          <p:nvPr/>
        </p:nvSpPr>
        <p:spPr>
          <a:xfrm>
            <a:off x="4799856" y="6034157"/>
            <a:ext cx="3044250" cy="369332"/>
          </a:xfrm>
          <a:prstGeom prst="rect">
            <a:avLst/>
          </a:prstGeom>
          <a:noFill/>
        </p:spPr>
        <p:txBody>
          <a:bodyPr wrap="square" rtlCol="0">
            <a:spAutoFit/>
          </a:bodyPr>
          <a:lstStyle/>
          <a:p>
            <a:r>
              <a:rPr lang="de-DE" dirty="0"/>
              <a:t>…</a:t>
            </a:r>
          </a:p>
        </p:txBody>
      </p:sp>
      <p:sp>
        <p:nvSpPr>
          <p:cNvPr id="12" name="Rechteck 3">
            <a:extLst>
              <a:ext uri="{FF2B5EF4-FFF2-40B4-BE49-F238E27FC236}">
                <a16:creationId xmlns:a16="http://schemas.microsoft.com/office/drawing/2014/main" id="{3034A410-4551-4CAC-AD87-E7728447DF21}"/>
              </a:ext>
            </a:extLst>
          </p:cNvPr>
          <p:cNvSpPr/>
          <p:nvPr/>
        </p:nvSpPr>
        <p:spPr bwMode="auto">
          <a:xfrm>
            <a:off x="6096000" y="-100800"/>
            <a:ext cx="6091473" cy="7034400"/>
          </a:xfrm>
          <a:prstGeom prst="rect">
            <a:avLst/>
          </a:prstGeom>
          <a:solidFill>
            <a:srgbClr val="6C8A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3" name="Titel 1">
            <a:extLst>
              <a:ext uri="{FF2B5EF4-FFF2-40B4-BE49-F238E27FC236}">
                <a16:creationId xmlns:a16="http://schemas.microsoft.com/office/drawing/2014/main" id="{901BE399-C1AE-48D9-9B47-0F1ADEB8B62F}"/>
              </a:ext>
            </a:extLst>
          </p:cNvPr>
          <p:cNvSpPr txBox="1"/>
          <p:nvPr/>
        </p:nvSpPr>
        <p:spPr bwMode="auto">
          <a:xfrm>
            <a:off x="6742745" y="640080"/>
            <a:ext cx="4393816" cy="5577818"/>
          </a:xfrm>
          <a:prstGeom prst="rect">
            <a:avLst/>
          </a:prstGeom>
          <a:solidFill>
            <a:srgbClr val="6C8AA8"/>
          </a:solidFill>
        </p:spPr>
        <p:txBody>
          <a:bodyPr vert="horz" lIns="91440" tIns="45720" rIns="91440" bIns="45720" rtlCol="0" anchor="ctr">
            <a:normAutofit/>
          </a:bodyPr>
          <a:lstStyle>
            <a:lvl1pPr algn="l" defTabSz="914400">
              <a:lnSpc>
                <a:spcPct val="90000"/>
              </a:lnSpc>
              <a:spcBef>
                <a:spcPts val="0"/>
              </a:spcBef>
              <a:buNone/>
              <a:defRPr sz="4400">
                <a:solidFill>
                  <a:schemeClr val="tx1"/>
                </a:solidFill>
                <a:latin typeface="+mj-lt"/>
                <a:ea typeface="+mj-ea"/>
                <a:cs typeface="+mj-cs"/>
              </a:defRPr>
            </a:lvl1pPr>
          </a:lstStyle>
          <a:p>
            <a:pPr>
              <a:defRPr/>
            </a:pPr>
            <a:r>
              <a:rPr lang="de-DE" sz="2800" i="1" dirty="0">
                <a:solidFill>
                  <a:schemeClr val="bg1"/>
                </a:solidFill>
              </a:rPr>
              <a:t>Digitale Phänomene entstehen aus den wechselseitigen Interaktionen zwischen Nutzer*innen und digitalen Technologien, wobei sich die Technologie als auch die Praktiken der Nutzer*innen kontinuierlich gegenseitig beeinflussen.</a:t>
            </a:r>
            <a:endParaRPr dirty="0"/>
          </a:p>
        </p:txBody>
      </p:sp>
      <p:sp>
        <p:nvSpPr>
          <p:cNvPr id="2" name="Rechteck 1">
            <a:extLst>
              <a:ext uri="{FF2B5EF4-FFF2-40B4-BE49-F238E27FC236}">
                <a16:creationId xmlns:a16="http://schemas.microsoft.com/office/drawing/2014/main" id="{0574FD7D-6F39-4BD9-88BE-2F6F9D124690}"/>
              </a:ext>
            </a:extLst>
          </p:cNvPr>
          <p:cNvSpPr/>
          <p:nvPr/>
        </p:nvSpPr>
        <p:spPr>
          <a:xfrm>
            <a:off x="6321981" y="5607602"/>
            <a:ext cx="6096000" cy="646331"/>
          </a:xfrm>
          <a:prstGeom prst="rect">
            <a:avLst/>
          </a:prstGeom>
        </p:spPr>
        <p:txBody>
          <a:bodyPr>
            <a:spAutoFit/>
          </a:bodyPr>
          <a:lstStyle/>
          <a:p>
            <a:pPr>
              <a:defRPr/>
            </a:pPr>
            <a:r>
              <a:rPr lang="en-US" dirty="0">
                <a:solidFill>
                  <a:schemeClr val="bg1"/>
                </a:solidFill>
              </a:rPr>
              <a:t>(</a:t>
            </a:r>
            <a:r>
              <a:rPr lang="en-US" dirty="0" err="1">
                <a:solidFill>
                  <a:schemeClr val="bg1"/>
                </a:solidFill>
              </a:rPr>
              <a:t>Bockshecker</a:t>
            </a:r>
            <a:r>
              <a:rPr lang="en-US" dirty="0">
                <a:solidFill>
                  <a:schemeClr val="bg1"/>
                </a:solidFill>
              </a:rPr>
              <a:t> et al., 2018; </a:t>
            </a:r>
            <a:r>
              <a:rPr lang="en-US" dirty="0" err="1">
                <a:solidFill>
                  <a:schemeClr val="bg1"/>
                </a:solidFill>
              </a:rPr>
              <a:t>Legner</a:t>
            </a:r>
            <a:r>
              <a:rPr lang="en-US" dirty="0">
                <a:solidFill>
                  <a:schemeClr val="bg1"/>
                </a:solidFill>
              </a:rPr>
              <a:t> et al., 2017; </a:t>
            </a:r>
            <a:r>
              <a:rPr lang="en-US" dirty="0" err="1">
                <a:solidFill>
                  <a:schemeClr val="bg1"/>
                </a:solidFill>
              </a:rPr>
              <a:t>Stalder</a:t>
            </a:r>
            <a:r>
              <a:rPr lang="en-US" dirty="0">
                <a:solidFill>
                  <a:schemeClr val="bg1"/>
                </a:solidFill>
              </a:rPr>
              <a:t>, 2018, Udarcev, 2025). </a:t>
            </a:r>
            <a:endParaRPr lang="en-US" dirty="0"/>
          </a:p>
        </p:txBody>
      </p:sp>
    </p:spTree>
    <p:extLst>
      <p:ext uri="{BB962C8B-B14F-4D97-AF65-F5344CB8AC3E}">
        <p14:creationId xmlns:p14="http://schemas.microsoft.com/office/powerpoint/2010/main" val="1401813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7"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DCAAE547-B0D7-4D17-95B5-B554B3A41526}"/>
              </a:ext>
            </a:extLst>
          </p:cNvPr>
          <p:cNvSpPr>
            <a:spLocks noGrp="1"/>
          </p:cNvSpPr>
          <p:nvPr>
            <p:ph type="sldNum" sz="quarter" idx="12"/>
          </p:nvPr>
        </p:nvSpPr>
        <p:spPr/>
        <p:txBody>
          <a:bodyPr/>
          <a:lstStyle/>
          <a:p>
            <a:fld id="{968FC3C1-8B2E-4CF4-97FE-57A4E19AC873}" type="slidenum">
              <a:rPr lang="de-DE" smtClean="0"/>
              <a:t>14</a:t>
            </a:fld>
            <a:endParaRPr lang="de-DE"/>
          </a:p>
        </p:txBody>
      </p:sp>
      <p:sp>
        <p:nvSpPr>
          <p:cNvPr id="11" name="Rechteck 10">
            <a:extLst>
              <a:ext uri="{FF2B5EF4-FFF2-40B4-BE49-F238E27FC236}">
                <a16:creationId xmlns:a16="http://schemas.microsoft.com/office/drawing/2014/main" id="{F0B97680-55AD-4EB7-8005-9A5094CA3172}"/>
              </a:ext>
            </a:extLst>
          </p:cNvPr>
          <p:cNvSpPr/>
          <p:nvPr/>
        </p:nvSpPr>
        <p:spPr>
          <a:xfrm>
            <a:off x="479376" y="2708920"/>
            <a:ext cx="4662178" cy="1200329"/>
          </a:xfrm>
          <a:prstGeom prst="rect">
            <a:avLst/>
          </a:prstGeom>
        </p:spPr>
        <p:txBody>
          <a:bodyPr wrap="square">
            <a:spAutoFit/>
          </a:bodyPr>
          <a:lstStyle/>
          <a:p>
            <a:pPr algn="ctr"/>
            <a:r>
              <a:rPr lang="de-DE" sz="3600" b="1" dirty="0">
                <a:solidFill>
                  <a:srgbClr val="6C8AA8"/>
                </a:solidFill>
              </a:rPr>
              <a:t>Digitale Phänomene?!</a:t>
            </a:r>
            <a:endParaRPr lang="de-DE" sz="3600" b="1" dirty="0"/>
          </a:p>
        </p:txBody>
      </p:sp>
      <p:sp>
        <p:nvSpPr>
          <p:cNvPr id="6" name="Textfeld 5">
            <a:extLst>
              <a:ext uri="{FF2B5EF4-FFF2-40B4-BE49-F238E27FC236}">
                <a16:creationId xmlns:a16="http://schemas.microsoft.com/office/drawing/2014/main" id="{3A127F26-C315-47B8-8D3C-5C76E62A418E}"/>
              </a:ext>
            </a:extLst>
          </p:cNvPr>
          <p:cNvSpPr txBox="1"/>
          <p:nvPr/>
        </p:nvSpPr>
        <p:spPr>
          <a:xfrm>
            <a:off x="4799856" y="6034157"/>
            <a:ext cx="3044250" cy="369332"/>
          </a:xfrm>
          <a:prstGeom prst="rect">
            <a:avLst/>
          </a:prstGeom>
          <a:noFill/>
        </p:spPr>
        <p:txBody>
          <a:bodyPr wrap="square" rtlCol="0">
            <a:spAutoFit/>
          </a:bodyPr>
          <a:lstStyle/>
          <a:p>
            <a:r>
              <a:rPr lang="de-DE" dirty="0"/>
              <a:t>…</a:t>
            </a:r>
          </a:p>
        </p:txBody>
      </p:sp>
      <p:sp>
        <p:nvSpPr>
          <p:cNvPr id="12" name="Rechteck 3">
            <a:extLst>
              <a:ext uri="{FF2B5EF4-FFF2-40B4-BE49-F238E27FC236}">
                <a16:creationId xmlns:a16="http://schemas.microsoft.com/office/drawing/2014/main" id="{3034A410-4551-4CAC-AD87-E7728447DF21}"/>
              </a:ext>
            </a:extLst>
          </p:cNvPr>
          <p:cNvSpPr/>
          <p:nvPr/>
        </p:nvSpPr>
        <p:spPr bwMode="auto">
          <a:xfrm>
            <a:off x="6096000" y="-100800"/>
            <a:ext cx="6091473" cy="7034400"/>
          </a:xfrm>
          <a:prstGeom prst="rect">
            <a:avLst/>
          </a:prstGeom>
          <a:solidFill>
            <a:srgbClr val="6C8A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8" name="Grafik 7">
            <a:extLst>
              <a:ext uri="{FF2B5EF4-FFF2-40B4-BE49-F238E27FC236}">
                <a16:creationId xmlns:a16="http://schemas.microsoft.com/office/drawing/2014/main" id="{A4BB25D2-33E0-4E6D-B930-B1505AFF401A}"/>
              </a:ext>
            </a:extLst>
          </p:cNvPr>
          <p:cNvPicPr>
            <a:picLocks noChangeAspect="1"/>
          </p:cNvPicPr>
          <p:nvPr/>
        </p:nvPicPr>
        <p:blipFill>
          <a:blip r:embed="rId3"/>
          <a:stretch>
            <a:fillRect/>
          </a:stretch>
        </p:blipFill>
        <p:spPr>
          <a:xfrm>
            <a:off x="6744072" y="1412776"/>
            <a:ext cx="4113422" cy="3381586"/>
          </a:xfrm>
          <a:prstGeom prst="rect">
            <a:avLst/>
          </a:prstGeom>
        </p:spPr>
      </p:pic>
      <p:sp>
        <p:nvSpPr>
          <p:cNvPr id="9" name="Rechteck 8">
            <a:extLst>
              <a:ext uri="{FF2B5EF4-FFF2-40B4-BE49-F238E27FC236}">
                <a16:creationId xmlns:a16="http://schemas.microsoft.com/office/drawing/2014/main" id="{F4F045EA-3D82-49E5-ADD0-11FBD52E713D}"/>
              </a:ext>
            </a:extLst>
          </p:cNvPr>
          <p:cNvSpPr/>
          <p:nvPr/>
        </p:nvSpPr>
        <p:spPr>
          <a:xfrm>
            <a:off x="6744072" y="4907814"/>
            <a:ext cx="3960440" cy="369332"/>
          </a:xfrm>
          <a:prstGeom prst="rect">
            <a:avLst/>
          </a:prstGeom>
        </p:spPr>
        <p:txBody>
          <a:bodyPr wrap="square">
            <a:spAutoFit/>
          </a:bodyPr>
          <a:lstStyle/>
          <a:p>
            <a:pPr>
              <a:defRPr/>
            </a:pPr>
            <a:r>
              <a:rPr lang="en-US" dirty="0" err="1">
                <a:solidFill>
                  <a:schemeClr val="bg1"/>
                </a:solidFill>
              </a:rPr>
              <a:t>Bspw</a:t>
            </a:r>
            <a:r>
              <a:rPr lang="en-US" dirty="0">
                <a:solidFill>
                  <a:schemeClr val="bg1"/>
                </a:solidFill>
              </a:rPr>
              <a:t>. </a:t>
            </a:r>
            <a:r>
              <a:rPr lang="en-US" dirty="0" err="1">
                <a:solidFill>
                  <a:schemeClr val="bg1"/>
                </a:solidFill>
              </a:rPr>
              <a:t>Empfehlungen</a:t>
            </a:r>
            <a:r>
              <a:rPr lang="en-US" dirty="0">
                <a:solidFill>
                  <a:schemeClr val="bg1"/>
                </a:solidFill>
              </a:rPr>
              <a:t> </a:t>
            </a:r>
            <a:r>
              <a:rPr lang="en-US" dirty="0" err="1">
                <a:solidFill>
                  <a:schemeClr val="bg1"/>
                </a:solidFill>
              </a:rPr>
              <a:t>bei</a:t>
            </a:r>
            <a:r>
              <a:rPr lang="en-US" dirty="0">
                <a:solidFill>
                  <a:schemeClr val="bg1"/>
                </a:solidFill>
              </a:rPr>
              <a:t>  </a:t>
            </a:r>
            <a:r>
              <a:rPr lang="en-US" dirty="0" err="1">
                <a:solidFill>
                  <a:schemeClr val="bg1"/>
                </a:solidFill>
              </a:rPr>
              <a:t>TikTok</a:t>
            </a:r>
            <a:endParaRPr lang="en-US" dirty="0"/>
          </a:p>
        </p:txBody>
      </p:sp>
      <p:sp>
        <p:nvSpPr>
          <p:cNvPr id="10" name="Rechteck 9">
            <a:extLst>
              <a:ext uri="{FF2B5EF4-FFF2-40B4-BE49-F238E27FC236}">
                <a16:creationId xmlns:a16="http://schemas.microsoft.com/office/drawing/2014/main" id="{7B778A34-697A-4C01-992C-3D47C651D811}"/>
              </a:ext>
            </a:extLst>
          </p:cNvPr>
          <p:cNvSpPr/>
          <p:nvPr/>
        </p:nvSpPr>
        <p:spPr>
          <a:xfrm>
            <a:off x="6321981" y="5607602"/>
            <a:ext cx="6096000" cy="646331"/>
          </a:xfrm>
          <a:prstGeom prst="rect">
            <a:avLst/>
          </a:prstGeom>
        </p:spPr>
        <p:txBody>
          <a:bodyPr>
            <a:spAutoFit/>
          </a:bodyPr>
          <a:lstStyle/>
          <a:p>
            <a:pPr>
              <a:defRPr/>
            </a:pPr>
            <a:r>
              <a:rPr lang="en-US" dirty="0">
                <a:solidFill>
                  <a:schemeClr val="bg1"/>
                </a:solidFill>
              </a:rPr>
              <a:t>(</a:t>
            </a:r>
            <a:r>
              <a:rPr lang="en-US" dirty="0" err="1">
                <a:solidFill>
                  <a:schemeClr val="bg1"/>
                </a:solidFill>
              </a:rPr>
              <a:t>Bockshecker</a:t>
            </a:r>
            <a:r>
              <a:rPr lang="en-US" dirty="0">
                <a:solidFill>
                  <a:schemeClr val="bg1"/>
                </a:solidFill>
              </a:rPr>
              <a:t> et al., 2018; </a:t>
            </a:r>
            <a:r>
              <a:rPr lang="en-US" dirty="0" err="1">
                <a:solidFill>
                  <a:schemeClr val="bg1"/>
                </a:solidFill>
              </a:rPr>
              <a:t>Legner</a:t>
            </a:r>
            <a:r>
              <a:rPr lang="en-US" dirty="0">
                <a:solidFill>
                  <a:schemeClr val="bg1"/>
                </a:solidFill>
              </a:rPr>
              <a:t> et al., 2017; </a:t>
            </a:r>
            <a:r>
              <a:rPr lang="en-US" dirty="0" err="1">
                <a:solidFill>
                  <a:schemeClr val="bg1"/>
                </a:solidFill>
              </a:rPr>
              <a:t>Stalder</a:t>
            </a:r>
            <a:r>
              <a:rPr lang="en-US" dirty="0">
                <a:solidFill>
                  <a:schemeClr val="bg1"/>
                </a:solidFill>
              </a:rPr>
              <a:t>, 2018, Udarcev, 2025). </a:t>
            </a:r>
            <a:endParaRPr lang="en-US" dirty="0"/>
          </a:p>
        </p:txBody>
      </p:sp>
    </p:spTree>
    <p:extLst>
      <p:ext uri="{BB962C8B-B14F-4D97-AF65-F5344CB8AC3E}">
        <p14:creationId xmlns:p14="http://schemas.microsoft.com/office/powerpoint/2010/main" val="29256357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DCAAE547-B0D7-4D17-95B5-B554B3A41526}"/>
              </a:ext>
            </a:extLst>
          </p:cNvPr>
          <p:cNvSpPr>
            <a:spLocks noGrp="1"/>
          </p:cNvSpPr>
          <p:nvPr>
            <p:ph type="sldNum" sz="quarter" idx="12"/>
          </p:nvPr>
        </p:nvSpPr>
        <p:spPr/>
        <p:txBody>
          <a:bodyPr/>
          <a:lstStyle/>
          <a:p>
            <a:fld id="{968FC3C1-8B2E-4CF4-97FE-57A4E19AC873}" type="slidenum">
              <a:rPr lang="de-DE" smtClean="0"/>
              <a:t>15</a:t>
            </a:fld>
            <a:endParaRPr lang="de-DE"/>
          </a:p>
        </p:txBody>
      </p:sp>
      <p:sp>
        <p:nvSpPr>
          <p:cNvPr id="6" name="Textfeld 5">
            <a:extLst>
              <a:ext uri="{FF2B5EF4-FFF2-40B4-BE49-F238E27FC236}">
                <a16:creationId xmlns:a16="http://schemas.microsoft.com/office/drawing/2014/main" id="{3A127F26-C315-47B8-8D3C-5C76E62A418E}"/>
              </a:ext>
            </a:extLst>
          </p:cNvPr>
          <p:cNvSpPr txBox="1"/>
          <p:nvPr/>
        </p:nvSpPr>
        <p:spPr>
          <a:xfrm>
            <a:off x="4799856" y="6034157"/>
            <a:ext cx="3044250" cy="369332"/>
          </a:xfrm>
          <a:prstGeom prst="rect">
            <a:avLst/>
          </a:prstGeom>
          <a:noFill/>
        </p:spPr>
        <p:txBody>
          <a:bodyPr wrap="square" rtlCol="0">
            <a:spAutoFit/>
          </a:bodyPr>
          <a:lstStyle/>
          <a:p>
            <a:r>
              <a:rPr lang="de-DE" dirty="0"/>
              <a:t>…</a:t>
            </a:r>
          </a:p>
        </p:txBody>
      </p:sp>
      <p:sp>
        <p:nvSpPr>
          <p:cNvPr id="12" name="Rechteck 3">
            <a:extLst>
              <a:ext uri="{FF2B5EF4-FFF2-40B4-BE49-F238E27FC236}">
                <a16:creationId xmlns:a16="http://schemas.microsoft.com/office/drawing/2014/main" id="{3034A410-4551-4CAC-AD87-E7728447DF21}"/>
              </a:ext>
            </a:extLst>
          </p:cNvPr>
          <p:cNvSpPr/>
          <p:nvPr/>
        </p:nvSpPr>
        <p:spPr bwMode="auto">
          <a:xfrm>
            <a:off x="0" y="0"/>
            <a:ext cx="6091473" cy="7034400"/>
          </a:xfrm>
          <a:prstGeom prst="rect">
            <a:avLst/>
          </a:prstGeom>
          <a:solidFill>
            <a:srgbClr val="6C8A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3" name="Rechteck 12">
            <a:extLst>
              <a:ext uri="{FF2B5EF4-FFF2-40B4-BE49-F238E27FC236}">
                <a16:creationId xmlns:a16="http://schemas.microsoft.com/office/drawing/2014/main" id="{A65C437C-8D5E-46C4-BF80-A477686D7FD7}"/>
              </a:ext>
            </a:extLst>
          </p:cNvPr>
          <p:cNvSpPr/>
          <p:nvPr/>
        </p:nvSpPr>
        <p:spPr>
          <a:xfrm>
            <a:off x="6508603" y="2828835"/>
            <a:ext cx="4662178" cy="1200329"/>
          </a:xfrm>
          <a:prstGeom prst="rect">
            <a:avLst/>
          </a:prstGeom>
        </p:spPr>
        <p:txBody>
          <a:bodyPr wrap="square">
            <a:spAutoFit/>
          </a:bodyPr>
          <a:lstStyle/>
          <a:p>
            <a:pPr algn="ctr"/>
            <a:r>
              <a:rPr lang="de-DE" sz="3600" b="1" dirty="0">
                <a:solidFill>
                  <a:srgbClr val="6C8AA8"/>
                </a:solidFill>
              </a:rPr>
              <a:t>Und wie mache ich das im Unterricht?</a:t>
            </a:r>
            <a:endParaRPr lang="de-DE" sz="3600" b="1" dirty="0"/>
          </a:p>
        </p:txBody>
      </p:sp>
      <p:grpSp>
        <p:nvGrpSpPr>
          <p:cNvPr id="14" name="Gruppieren 3">
            <a:extLst>
              <a:ext uri="{FF2B5EF4-FFF2-40B4-BE49-F238E27FC236}">
                <a16:creationId xmlns:a16="http://schemas.microsoft.com/office/drawing/2014/main" id="{B919B13E-0A00-46E6-A966-992629AE4190}"/>
              </a:ext>
            </a:extLst>
          </p:cNvPr>
          <p:cNvGrpSpPr/>
          <p:nvPr/>
        </p:nvGrpSpPr>
        <p:grpSpPr bwMode="auto">
          <a:xfrm>
            <a:off x="407368" y="1916832"/>
            <a:ext cx="4968552" cy="3600400"/>
            <a:chOff x="8181990" y="2496370"/>
            <a:chExt cx="3775926" cy="2577955"/>
          </a:xfrm>
        </p:grpSpPr>
        <p:pic>
          <p:nvPicPr>
            <p:cNvPr id="15" name="Grafik 14">
              <a:extLst>
                <a:ext uri="{FF2B5EF4-FFF2-40B4-BE49-F238E27FC236}">
                  <a16:creationId xmlns:a16="http://schemas.microsoft.com/office/drawing/2014/main" id="{D2A9CA9A-CBA2-4CF0-BE10-3DA65737962B}"/>
                </a:ext>
              </a:extLst>
            </p:cNvPr>
            <p:cNvPicPr>
              <a:picLocks noChangeAspect="1"/>
            </p:cNvPicPr>
            <p:nvPr/>
          </p:nvPicPr>
          <p:blipFill>
            <a:blip r:embed="rId3"/>
            <a:stretch/>
          </p:blipFill>
          <p:spPr bwMode="auto">
            <a:xfrm>
              <a:off x="8228027" y="2496370"/>
              <a:ext cx="3729889" cy="2331879"/>
            </a:xfrm>
            <a:prstGeom prst="rect">
              <a:avLst/>
            </a:prstGeom>
            <a:ln>
              <a:noFill/>
            </a:ln>
            <a:effectLst>
              <a:outerShdw blurRad="292100" dist="139700" dir="2700000" algn="tl" rotWithShape="0">
                <a:srgbClr val="333333">
                  <a:alpha val="65000"/>
                </a:srgbClr>
              </a:outerShdw>
            </a:effectLst>
          </p:spPr>
        </p:pic>
        <p:sp>
          <p:nvSpPr>
            <p:cNvPr id="16" name="Rechteck 15">
              <a:extLst>
                <a:ext uri="{FF2B5EF4-FFF2-40B4-BE49-F238E27FC236}">
                  <a16:creationId xmlns:a16="http://schemas.microsoft.com/office/drawing/2014/main" id="{30C01C09-CD83-4D28-BA5A-1B171DBD693F}"/>
                </a:ext>
              </a:extLst>
            </p:cNvPr>
            <p:cNvSpPr/>
            <p:nvPr/>
          </p:nvSpPr>
          <p:spPr bwMode="auto">
            <a:xfrm>
              <a:off x="8181990" y="4858881"/>
              <a:ext cx="3357009" cy="215444"/>
            </a:xfrm>
            <a:prstGeom prst="rect">
              <a:avLst/>
            </a:prstGeom>
            <a:grpFill/>
          </p:spPr>
          <p:txBody>
            <a:bodyPr wrap="none">
              <a:spAutoFit/>
            </a:bodyPr>
            <a:lstStyle/>
            <a:p>
              <a:pPr marL="0" marR="0" lvl="0" indent="0" algn="l" defTabSz="914400">
                <a:lnSpc>
                  <a:spcPct val="100000"/>
                </a:lnSpc>
                <a:spcBef>
                  <a:spcPts val="0"/>
                </a:spcBef>
                <a:spcAft>
                  <a:spcPts val="0"/>
                </a:spcAft>
                <a:buClrTx/>
                <a:buSzTx/>
                <a:buFontTx/>
                <a:buNone/>
                <a:defRPr/>
              </a:pPr>
              <a:r>
                <a:rPr lang="de-DE" sz="800" b="0" i="0" u="none" strike="noStrike" cap="none" spc="0">
                  <a:ln>
                    <a:noFill/>
                  </a:ln>
                  <a:solidFill>
                    <a:prstClr val="black"/>
                  </a:solidFill>
                  <a:latin typeface="Arial"/>
                  <a:ea typeface="Arial"/>
                  <a:cs typeface="Arial"/>
                </a:rPr>
                <a:t>(</a:t>
              </a:r>
              <a:r>
                <a:rPr lang="de-DE" sz="800" b="0" i="1" u="none" strike="noStrike" cap="none" spc="0">
                  <a:ln>
                    <a:noFill/>
                  </a:ln>
                  <a:solidFill>
                    <a:prstClr val="black"/>
                  </a:solidFill>
                  <a:latin typeface="Arial"/>
                  <a:ea typeface="Arial"/>
                  <a:cs typeface="Arial"/>
                </a:rPr>
                <a:t>Abbildung CC-BY-SA Beat Döbeli Honegger und Renate Salzmann)</a:t>
              </a:r>
              <a:r>
                <a:rPr lang="de-DE" sz="800" b="0" i="0" u="none" strike="noStrike" cap="none" spc="0">
                  <a:ln>
                    <a:noFill/>
                  </a:ln>
                  <a:solidFill>
                    <a:prstClr val="black"/>
                  </a:solidFill>
                  <a:latin typeface="Arial"/>
                  <a:ea typeface="Arial"/>
                  <a:cs typeface="Arial"/>
                </a:rPr>
                <a:t> </a:t>
              </a:r>
              <a:endParaRPr/>
            </a:p>
          </p:txBody>
        </p:sp>
      </p:grpSp>
    </p:spTree>
    <p:extLst>
      <p:ext uri="{BB962C8B-B14F-4D97-AF65-F5344CB8AC3E}">
        <p14:creationId xmlns:p14="http://schemas.microsoft.com/office/powerpoint/2010/main" val="3825495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DCAAE547-B0D7-4D17-95B5-B554B3A41526}"/>
              </a:ext>
            </a:extLst>
          </p:cNvPr>
          <p:cNvSpPr>
            <a:spLocks noGrp="1"/>
          </p:cNvSpPr>
          <p:nvPr>
            <p:ph type="sldNum" sz="quarter" idx="12"/>
          </p:nvPr>
        </p:nvSpPr>
        <p:spPr/>
        <p:txBody>
          <a:bodyPr/>
          <a:lstStyle/>
          <a:p>
            <a:fld id="{968FC3C1-8B2E-4CF4-97FE-57A4E19AC873}" type="slidenum">
              <a:rPr lang="de-DE" smtClean="0"/>
              <a:t>16</a:t>
            </a:fld>
            <a:endParaRPr lang="de-DE"/>
          </a:p>
        </p:txBody>
      </p:sp>
      <p:sp>
        <p:nvSpPr>
          <p:cNvPr id="6" name="Textfeld 5">
            <a:extLst>
              <a:ext uri="{FF2B5EF4-FFF2-40B4-BE49-F238E27FC236}">
                <a16:creationId xmlns:a16="http://schemas.microsoft.com/office/drawing/2014/main" id="{3A127F26-C315-47B8-8D3C-5C76E62A418E}"/>
              </a:ext>
            </a:extLst>
          </p:cNvPr>
          <p:cNvSpPr txBox="1"/>
          <p:nvPr/>
        </p:nvSpPr>
        <p:spPr>
          <a:xfrm>
            <a:off x="4799856" y="6034157"/>
            <a:ext cx="3044250" cy="369332"/>
          </a:xfrm>
          <a:prstGeom prst="rect">
            <a:avLst/>
          </a:prstGeom>
          <a:noFill/>
        </p:spPr>
        <p:txBody>
          <a:bodyPr wrap="square" rtlCol="0">
            <a:spAutoFit/>
          </a:bodyPr>
          <a:lstStyle/>
          <a:p>
            <a:r>
              <a:rPr lang="de-DE" dirty="0"/>
              <a:t>…</a:t>
            </a:r>
          </a:p>
        </p:txBody>
      </p:sp>
      <p:sp>
        <p:nvSpPr>
          <p:cNvPr id="12" name="Rechteck 3">
            <a:extLst>
              <a:ext uri="{FF2B5EF4-FFF2-40B4-BE49-F238E27FC236}">
                <a16:creationId xmlns:a16="http://schemas.microsoft.com/office/drawing/2014/main" id="{3034A410-4551-4CAC-AD87-E7728447DF21}"/>
              </a:ext>
            </a:extLst>
          </p:cNvPr>
          <p:cNvSpPr/>
          <p:nvPr/>
        </p:nvSpPr>
        <p:spPr bwMode="auto">
          <a:xfrm>
            <a:off x="0" y="0"/>
            <a:ext cx="6091473" cy="7034400"/>
          </a:xfrm>
          <a:prstGeom prst="rect">
            <a:avLst/>
          </a:prstGeom>
          <a:solidFill>
            <a:srgbClr val="6C8A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3" name="Rechteck 12">
            <a:extLst>
              <a:ext uri="{FF2B5EF4-FFF2-40B4-BE49-F238E27FC236}">
                <a16:creationId xmlns:a16="http://schemas.microsoft.com/office/drawing/2014/main" id="{A65C437C-8D5E-46C4-BF80-A477686D7FD7}"/>
              </a:ext>
            </a:extLst>
          </p:cNvPr>
          <p:cNvSpPr/>
          <p:nvPr/>
        </p:nvSpPr>
        <p:spPr>
          <a:xfrm>
            <a:off x="6480950" y="332656"/>
            <a:ext cx="4662178" cy="1200329"/>
          </a:xfrm>
          <a:prstGeom prst="rect">
            <a:avLst/>
          </a:prstGeom>
        </p:spPr>
        <p:txBody>
          <a:bodyPr wrap="square">
            <a:spAutoFit/>
          </a:bodyPr>
          <a:lstStyle/>
          <a:p>
            <a:pPr algn="ctr"/>
            <a:r>
              <a:rPr lang="de-DE" sz="3600" b="1" dirty="0">
                <a:solidFill>
                  <a:srgbClr val="6C8AA8"/>
                </a:solidFill>
              </a:rPr>
              <a:t>Und wie mache ich das im Unterricht?</a:t>
            </a:r>
            <a:endParaRPr lang="de-DE" sz="3600" b="1" dirty="0"/>
          </a:p>
        </p:txBody>
      </p:sp>
      <p:grpSp>
        <p:nvGrpSpPr>
          <p:cNvPr id="14" name="Gruppieren 3">
            <a:extLst>
              <a:ext uri="{FF2B5EF4-FFF2-40B4-BE49-F238E27FC236}">
                <a16:creationId xmlns:a16="http://schemas.microsoft.com/office/drawing/2014/main" id="{B919B13E-0A00-46E6-A966-992629AE4190}"/>
              </a:ext>
            </a:extLst>
          </p:cNvPr>
          <p:cNvGrpSpPr/>
          <p:nvPr/>
        </p:nvGrpSpPr>
        <p:grpSpPr bwMode="auto">
          <a:xfrm>
            <a:off x="407368" y="1916832"/>
            <a:ext cx="4968552" cy="3600400"/>
            <a:chOff x="8181990" y="2496370"/>
            <a:chExt cx="3775926" cy="2577955"/>
          </a:xfrm>
        </p:grpSpPr>
        <p:pic>
          <p:nvPicPr>
            <p:cNvPr id="15" name="Grafik 14">
              <a:extLst>
                <a:ext uri="{FF2B5EF4-FFF2-40B4-BE49-F238E27FC236}">
                  <a16:creationId xmlns:a16="http://schemas.microsoft.com/office/drawing/2014/main" id="{D2A9CA9A-CBA2-4CF0-BE10-3DA65737962B}"/>
                </a:ext>
              </a:extLst>
            </p:cNvPr>
            <p:cNvPicPr>
              <a:picLocks noChangeAspect="1"/>
            </p:cNvPicPr>
            <p:nvPr/>
          </p:nvPicPr>
          <p:blipFill>
            <a:blip r:embed="rId3"/>
            <a:stretch/>
          </p:blipFill>
          <p:spPr bwMode="auto">
            <a:xfrm>
              <a:off x="8228027" y="2496370"/>
              <a:ext cx="3729889" cy="2331879"/>
            </a:xfrm>
            <a:prstGeom prst="rect">
              <a:avLst/>
            </a:prstGeom>
            <a:ln>
              <a:noFill/>
            </a:ln>
            <a:effectLst>
              <a:outerShdw blurRad="292100" dist="139700" dir="2700000" algn="tl" rotWithShape="0">
                <a:srgbClr val="333333">
                  <a:alpha val="65000"/>
                </a:srgbClr>
              </a:outerShdw>
            </a:effectLst>
          </p:spPr>
        </p:pic>
        <p:sp>
          <p:nvSpPr>
            <p:cNvPr id="16" name="Rechteck 15">
              <a:extLst>
                <a:ext uri="{FF2B5EF4-FFF2-40B4-BE49-F238E27FC236}">
                  <a16:creationId xmlns:a16="http://schemas.microsoft.com/office/drawing/2014/main" id="{30C01C09-CD83-4D28-BA5A-1B171DBD693F}"/>
                </a:ext>
              </a:extLst>
            </p:cNvPr>
            <p:cNvSpPr/>
            <p:nvPr/>
          </p:nvSpPr>
          <p:spPr bwMode="auto">
            <a:xfrm>
              <a:off x="8181990" y="4858881"/>
              <a:ext cx="3357009" cy="215444"/>
            </a:xfrm>
            <a:prstGeom prst="rect">
              <a:avLst/>
            </a:prstGeom>
            <a:grpFill/>
          </p:spPr>
          <p:txBody>
            <a:bodyPr wrap="none">
              <a:spAutoFit/>
            </a:bodyPr>
            <a:lstStyle/>
            <a:p>
              <a:pPr marL="0" marR="0" lvl="0" indent="0" algn="l" defTabSz="914400">
                <a:lnSpc>
                  <a:spcPct val="100000"/>
                </a:lnSpc>
                <a:spcBef>
                  <a:spcPts val="0"/>
                </a:spcBef>
                <a:spcAft>
                  <a:spcPts val="0"/>
                </a:spcAft>
                <a:buClrTx/>
                <a:buSzTx/>
                <a:buFontTx/>
                <a:buNone/>
                <a:defRPr/>
              </a:pPr>
              <a:r>
                <a:rPr lang="de-DE" sz="800" b="0" i="0" u="none" strike="noStrike" cap="none" spc="0">
                  <a:ln>
                    <a:noFill/>
                  </a:ln>
                  <a:solidFill>
                    <a:prstClr val="black"/>
                  </a:solidFill>
                  <a:latin typeface="Arial"/>
                  <a:ea typeface="Arial"/>
                  <a:cs typeface="Arial"/>
                </a:rPr>
                <a:t>(</a:t>
              </a:r>
              <a:r>
                <a:rPr lang="de-DE" sz="800" b="0" i="1" u="none" strike="noStrike" cap="none" spc="0">
                  <a:ln>
                    <a:noFill/>
                  </a:ln>
                  <a:solidFill>
                    <a:prstClr val="black"/>
                  </a:solidFill>
                  <a:latin typeface="Arial"/>
                  <a:ea typeface="Arial"/>
                  <a:cs typeface="Arial"/>
                </a:rPr>
                <a:t>Abbildung CC-BY-SA Beat Döbeli Honegger und Renate Salzmann)</a:t>
              </a:r>
              <a:r>
                <a:rPr lang="de-DE" sz="800" b="0" i="0" u="none" strike="noStrike" cap="none" spc="0">
                  <a:ln>
                    <a:noFill/>
                  </a:ln>
                  <a:solidFill>
                    <a:prstClr val="black"/>
                  </a:solidFill>
                  <a:latin typeface="Arial"/>
                  <a:ea typeface="Arial"/>
                  <a:cs typeface="Arial"/>
                </a:rPr>
                <a:t> </a:t>
              </a:r>
              <a:endParaRPr/>
            </a:p>
          </p:txBody>
        </p:sp>
      </p:grpSp>
      <p:pic>
        <p:nvPicPr>
          <p:cNvPr id="9" name="Grafik 8">
            <a:extLst>
              <a:ext uri="{FF2B5EF4-FFF2-40B4-BE49-F238E27FC236}">
                <a16:creationId xmlns:a16="http://schemas.microsoft.com/office/drawing/2014/main" id="{128A1260-C82B-41E3-96CC-118162753E28}"/>
              </a:ext>
            </a:extLst>
          </p:cNvPr>
          <p:cNvPicPr>
            <a:picLocks noChangeAspect="1"/>
          </p:cNvPicPr>
          <p:nvPr/>
        </p:nvPicPr>
        <p:blipFill>
          <a:blip r:embed="rId4"/>
          <a:stretch>
            <a:fillRect/>
          </a:stretch>
        </p:blipFill>
        <p:spPr>
          <a:xfrm>
            <a:off x="6888088" y="1854403"/>
            <a:ext cx="4113422" cy="3381586"/>
          </a:xfrm>
          <a:prstGeom prst="rect">
            <a:avLst/>
          </a:prstGeom>
        </p:spPr>
      </p:pic>
      <p:sp>
        <p:nvSpPr>
          <p:cNvPr id="2" name="Textfeld 1">
            <a:extLst>
              <a:ext uri="{FF2B5EF4-FFF2-40B4-BE49-F238E27FC236}">
                <a16:creationId xmlns:a16="http://schemas.microsoft.com/office/drawing/2014/main" id="{49E7FF84-DF2B-41E1-B116-4BDE89BB21D8}"/>
              </a:ext>
            </a:extLst>
          </p:cNvPr>
          <p:cNvSpPr txBox="1"/>
          <p:nvPr/>
        </p:nvSpPr>
        <p:spPr>
          <a:xfrm>
            <a:off x="6812878" y="5366786"/>
            <a:ext cx="4662178" cy="1015663"/>
          </a:xfrm>
          <a:prstGeom prst="rect">
            <a:avLst/>
          </a:prstGeom>
          <a:noFill/>
        </p:spPr>
        <p:txBody>
          <a:bodyPr wrap="square" rtlCol="0">
            <a:spAutoFit/>
          </a:bodyPr>
          <a:lstStyle/>
          <a:p>
            <a:r>
              <a:rPr lang="de-DE" sz="2000" dirty="0"/>
              <a:t>Welche Aspekte können im Rahmen von diesem Phänomen im Sportunterricht thematisiert werden? </a:t>
            </a:r>
          </a:p>
        </p:txBody>
      </p:sp>
    </p:spTree>
    <p:extLst>
      <p:ext uri="{BB962C8B-B14F-4D97-AF65-F5344CB8AC3E}">
        <p14:creationId xmlns:p14="http://schemas.microsoft.com/office/powerpoint/2010/main" val="29766980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DCAAE547-B0D7-4D17-95B5-B554B3A41526}"/>
              </a:ext>
            </a:extLst>
          </p:cNvPr>
          <p:cNvSpPr>
            <a:spLocks noGrp="1"/>
          </p:cNvSpPr>
          <p:nvPr>
            <p:ph type="sldNum" sz="quarter" idx="12"/>
          </p:nvPr>
        </p:nvSpPr>
        <p:spPr/>
        <p:txBody>
          <a:bodyPr/>
          <a:lstStyle/>
          <a:p>
            <a:fld id="{968FC3C1-8B2E-4CF4-97FE-57A4E19AC873}" type="slidenum">
              <a:rPr lang="de-DE" smtClean="0"/>
              <a:t>17</a:t>
            </a:fld>
            <a:endParaRPr lang="de-DE"/>
          </a:p>
        </p:txBody>
      </p:sp>
      <p:sp>
        <p:nvSpPr>
          <p:cNvPr id="6" name="Textfeld 5">
            <a:extLst>
              <a:ext uri="{FF2B5EF4-FFF2-40B4-BE49-F238E27FC236}">
                <a16:creationId xmlns:a16="http://schemas.microsoft.com/office/drawing/2014/main" id="{3A127F26-C315-47B8-8D3C-5C76E62A418E}"/>
              </a:ext>
            </a:extLst>
          </p:cNvPr>
          <p:cNvSpPr txBox="1"/>
          <p:nvPr/>
        </p:nvSpPr>
        <p:spPr>
          <a:xfrm>
            <a:off x="4799856" y="6034157"/>
            <a:ext cx="3044250" cy="369332"/>
          </a:xfrm>
          <a:prstGeom prst="rect">
            <a:avLst/>
          </a:prstGeom>
          <a:noFill/>
        </p:spPr>
        <p:txBody>
          <a:bodyPr wrap="square" rtlCol="0">
            <a:spAutoFit/>
          </a:bodyPr>
          <a:lstStyle/>
          <a:p>
            <a:r>
              <a:rPr lang="de-DE" dirty="0"/>
              <a:t>…</a:t>
            </a:r>
          </a:p>
        </p:txBody>
      </p:sp>
      <p:sp>
        <p:nvSpPr>
          <p:cNvPr id="12" name="Rechteck 3">
            <a:extLst>
              <a:ext uri="{FF2B5EF4-FFF2-40B4-BE49-F238E27FC236}">
                <a16:creationId xmlns:a16="http://schemas.microsoft.com/office/drawing/2014/main" id="{3034A410-4551-4CAC-AD87-E7728447DF21}"/>
              </a:ext>
            </a:extLst>
          </p:cNvPr>
          <p:cNvSpPr/>
          <p:nvPr/>
        </p:nvSpPr>
        <p:spPr bwMode="auto">
          <a:xfrm>
            <a:off x="0" y="0"/>
            <a:ext cx="6091473" cy="7034400"/>
          </a:xfrm>
          <a:prstGeom prst="rect">
            <a:avLst/>
          </a:prstGeom>
          <a:solidFill>
            <a:srgbClr val="6C8A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3" name="Rechteck 12">
            <a:extLst>
              <a:ext uri="{FF2B5EF4-FFF2-40B4-BE49-F238E27FC236}">
                <a16:creationId xmlns:a16="http://schemas.microsoft.com/office/drawing/2014/main" id="{A65C437C-8D5E-46C4-BF80-A477686D7FD7}"/>
              </a:ext>
            </a:extLst>
          </p:cNvPr>
          <p:cNvSpPr/>
          <p:nvPr/>
        </p:nvSpPr>
        <p:spPr>
          <a:xfrm>
            <a:off x="6152999" y="181867"/>
            <a:ext cx="6091471" cy="2862322"/>
          </a:xfrm>
          <a:prstGeom prst="rect">
            <a:avLst/>
          </a:prstGeom>
        </p:spPr>
        <p:txBody>
          <a:bodyPr wrap="square">
            <a:spAutoFit/>
          </a:bodyPr>
          <a:lstStyle/>
          <a:p>
            <a:pPr>
              <a:defRPr/>
            </a:pPr>
            <a:r>
              <a:rPr lang="en-US" sz="3200" i="1" dirty="0">
                <a:solidFill>
                  <a:srgbClr val="6C8AA8"/>
                </a:solidFill>
              </a:rPr>
              <a:t>„</a:t>
            </a:r>
            <a:r>
              <a:rPr lang="de-DE" sz="3200" i="1" dirty="0">
                <a:solidFill>
                  <a:srgbClr val="6C8AA8"/>
                </a:solidFill>
              </a:rPr>
              <a:t>Lehrende wissen in einer Kultur der Digitalität nicht per se mehr als Lernende, sondern nehmen eine andere Perspektive auf Zusammenhänge ein.</a:t>
            </a:r>
            <a:r>
              <a:rPr lang="en-US" sz="3200" i="1" dirty="0">
                <a:solidFill>
                  <a:srgbClr val="6C8AA8"/>
                </a:solidFill>
              </a:rPr>
              <a:t>" </a:t>
            </a:r>
            <a:r>
              <a:rPr lang="en-US" sz="2000" i="1" dirty="0">
                <a:solidFill>
                  <a:srgbClr val="6C8AA8"/>
                </a:solidFill>
              </a:rPr>
              <a:t>(Philippe </a:t>
            </a:r>
            <a:r>
              <a:rPr lang="en-US" sz="2000" i="1" dirty="0" err="1">
                <a:solidFill>
                  <a:srgbClr val="6C8AA8"/>
                </a:solidFill>
              </a:rPr>
              <a:t>Wampfler</a:t>
            </a:r>
            <a:r>
              <a:rPr lang="en-US" sz="2000" i="1" dirty="0">
                <a:solidFill>
                  <a:srgbClr val="6C8AA8"/>
                </a:solidFill>
              </a:rPr>
              <a:t>, 2022)</a:t>
            </a:r>
            <a:endParaRPr lang="de-DE" sz="4000" dirty="0">
              <a:solidFill>
                <a:srgbClr val="6C8AA8"/>
              </a:solidFill>
            </a:endParaRPr>
          </a:p>
        </p:txBody>
      </p:sp>
      <p:grpSp>
        <p:nvGrpSpPr>
          <p:cNvPr id="14" name="Gruppieren 3">
            <a:extLst>
              <a:ext uri="{FF2B5EF4-FFF2-40B4-BE49-F238E27FC236}">
                <a16:creationId xmlns:a16="http://schemas.microsoft.com/office/drawing/2014/main" id="{B919B13E-0A00-46E6-A966-992629AE4190}"/>
              </a:ext>
            </a:extLst>
          </p:cNvPr>
          <p:cNvGrpSpPr/>
          <p:nvPr/>
        </p:nvGrpSpPr>
        <p:grpSpPr bwMode="auto">
          <a:xfrm>
            <a:off x="407368" y="1916832"/>
            <a:ext cx="4968552" cy="3600400"/>
            <a:chOff x="8181990" y="2496370"/>
            <a:chExt cx="3775926" cy="2577955"/>
          </a:xfrm>
        </p:grpSpPr>
        <p:pic>
          <p:nvPicPr>
            <p:cNvPr id="15" name="Grafik 14">
              <a:extLst>
                <a:ext uri="{FF2B5EF4-FFF2-40B4-BE49-F238E27FC236}">
                  <a16:creationId xmlns:a16="http://schemas.microsoft.com/office/drawing/2014/main" id="{D2A9CA9A-CBA2-4CF0-BE10-3DA65737962B}"/>
                </a:ext>
              </a:extLst>
            </p:cNvPr>
            <p:cNvPicPr>
              <a:picLocks noChangeAspect="1"/>
            </p:cNvPicPr>
            <p:nvPr/>
          </p:nvPicPr>
          <p:blipFill>
            <a:blip r:embed="rId3"/>
            <a:stretch/>
          </p:blipFill>
          <p:spPr bwMode="auto">
            <a:xfrm>
              <a:off x="8228027" y="2496370"/>
              <a:ext cx="3729889" cy="2331879"/>
            </a:xfrm>
            <a:prstGeom prst="rect">
              <a:avLst/>
            </a:prstGeom>
            <a:ln>
              <a:noFill/>
            </a:ln>
            <a:effectLst>
              <a:outerShdw blurRad="292100" dist="139700" dir="2700000" algn="tl" rotWithShape="0">
                <a:srgbClr val="333333">
                  <a:alpha val="65000"/>
                </a:srgbClr>
              </a:outerShdw>
            </a:effectLst>
          </p:spPr>
        </p:pic>
        <p:sp>
          <p:nvSpPr>
            <p:cNvPr id="16" name="Rechteck 15">
              <a:extLst>
                <a:ext uri="{FF2B5EF4-FFF2-40B4-BE49-F238E27FC236}">
                  <a16:creationId xmlns:a16="http://schemas.microsoft.com/office/drawing/2014/main" id="{30C01C09-CD83-4D28-BA5A-1B171DBD693F}"/>
                </a:ext>
              </a:extLst>
            </p:cNvPr>
            <p:cNvSpPr/>
            <p:nvPr/>
          </p:nvSpPr>
          <p:spPr bwMode="auto">
            <a:xfrm>
              <a:off x="8181990" y="4858881"/>
              <a:ext cx="3357009" cy="215444"/>
            </a:xfrm>
            <a:prstGeom prst="rect">
              <a:avLst/>
            </a:prstGeom>
            <a:grpFill/>
          </p:spPr>
          <p:txBody>
            <a:bodyPr wrap="none">
              <a:spAutoFit/>
            </a:bodyPr>
            <a:lstStyle/>
            <a:p>
              <a:pPr marL="0" marR="0" lvl="0" indent="0" algn="l" defTabSz="914400">
                <a:lnSpc>
                  <a:spcPct val="100000"/>
                </a:lnSpc>
                <a:spcBef>
                  <a:spcPts val="0"/>
                </a:spcBef>
                <a:spcAft>
                  <a:spcPts val="0"/>
                </a:spcAft>
                <a:buClrTx/>
                <a:buSzTx/>
                <a:buFontTx/>
                <a:buNone/>
                <a:defRPr/>
              </a:pPr>
              <a:r>
                <a:rPr lang="de-DE" sz="800" b="0" i="0" u="none" strike="noStrike" cap="none" spc="0">
                  <a:ln>
                    <a:noFill/>
                  </a:ln>
                  <a:solidFill>
                    <a:prstClr val="black"/>
                  </a:solidFill>
                  <a:latin typeface="Arial"/>
                  <a:ea typeface="Arial"/>
                  <a:cs typeface="Arial"/>
                </a:rPr>
                <a:t>(</a:t>
              </a:r>
              <a:r>
                <a:rPr lang="de-DE" sz="800" b="0" i="1" u="none" strike="noStrike" cap="none" spc="0">
                  <a:ln>
                    <a:noFill/>
                  </a:ln>
                  <a:solidFill>
                    <a:prstClr val="black"/>
                  </a:solidFill>
                  <a:latin typeface="Arial"/>
                  <a:ea typeface="Arial"/>
                  <a:cs typeface="Arial"/>
                </a:rPr>
                <a:t>Abbildung CC-BY-SA Beat Döbeli Honegger und Renate Salzmann)</a:t>
              </a:r>
              <a:r>
                <a:rPr lang="de-DE" sz="800" b="0" i="0" u="none" strike="noStrike" cap="none" spc="0">
                  <a:ln>
                    <a:noFill/>
                  </a:ln>
                  <a:solidFill>
                    <a:prstClr val="black"/>
                  </a:solidFill>
                  <a:latin typeface="Arial"/>
                  <a:ea typeface="Arial"/>
                  <a:cs typeface="Arial"/>
                </a:rPr>
                <a:t> </a:t>
              </a:r>
              <a:endParaRPr/>
            </a:p>
          </p:txBody>
        </p:sp>
      </p:grpSp>
      <p:sp>
        <p:nvSpPr>
          <p:cNvPr id="2" name="Ellipse 1">
            <a:extLst>
              <a:ext uri="{FF2B5EF4-FFF2-40B4-BE49-F238E27FC236}">
                <a16:creationId xmlns:a16="http://schemas.microsoft.com/office/drawing/2014/main" id="{A97409A4-BAD8-4AC8-8193-22D98E60309D}"/>
              </a:ext>
            </a:extLst>
          </p:cNvPr>
          <p:cNvSpPr/>
          <p:nvPr/>
        </p:nvSpPr>
        <p:spPr>
          <a:xfrm>
            <a:off x="1631504" y="4437112"/>
            <a:ext cx="2592288" cy="93610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itel 1">
            <a:extLst>
              <a:ext uri="{FF2B5EF4-FFF2-40B4-BE49-F238E27FC236}">
                <a16:creationId xmlns:a16="http://schemas.microsoft.com/office/drawing/2014/main" id="{4126B351-1D2E-4FEE-B290-CDE576772A64}"/>
              </a:ext>
            </a:extLst>
          </p:cNvPr>
          <p:cNvSpPr txBox="1"/>
          <p:nvPr/>
        </p:nvSpPr>
        <p:spPr bwMode="auto">
          <a:xfrm>
            <a:off x="6153946" y="3425687"/>
            <a:ext cx="5779470" cy="2918509"/>
          </a:xfrm>
          <a:prstGeom prst="rect">
            <a:avLst/>
          </a:prstGeom>
        </p:spPr>
        <p:txBody>
          <a:bodyPr vert="horz" lIns="91440" tIns="45720" rIns="91440" bIns="45720" rtlCol="0" anchor="ctr">
            <a:normAutofit fontScale="92500" lnSpcReduction="10000"/>
          </a:bodyPr>
          <a:lstStyle>
            <a:lvl1pPr algn="l" defTabSz="914400">
              <a:lnSpc>
                <a:spcPct val="90000"/>
              </a:lnSpc>
              <a:spcBef>
                <a:spcPts val="0"/>
              </a:spcBef>
              <a:buNone/>
              <a:defRPr sz="4400">
                <a:solidFill>
                  <a:schemeClr val="tx1"/>
                </a:solidFill>
                <a:latin typeface="+mj-lt"/>
                <a:ea typeface="+mj-ea"/>
                <a:cs typeface="+mj-cs"/>
              </a:defRPr>
            </a:lvl1pPr>
          </a:lstStyle>
          <a:p>
            <a:pPr>
              <a:defRPr/>
            </a:pPr>
            <a:r>
              <a:rPr lang="de-DE" sz="3500" i="1" dirty="0">
                <a:solidFill>
                  <a:srgbClr val="6C8AA8"/>
                </a:solidFill>
                <a:latin typeface="+mn-lt"/>
              </a:rPr>
              <a:t>Kinder entwickeln eigene Erfahrungen und Praktiken im Umgang mit digitalen Phänomenen, die sich von denen ihrer Lehrer*innen und untereinander unterscheiden </a:t>
            </a:r>
            <a:r>
              <a:rPr lang="de-DE" sz="1600" i="1" dirty="0">
                <a:solidFill>
                  <a:srgbClr val="6C8AA8"/>
                </a:solidFill>
              </a:rPr>
              <a:t>(Biermann, 2022; </a:t>
            </a:r>
            <a:r>
              <a:rPr lang="de-DE" sz="1600" i="1" dirty="0" err="1">
                <a:solidFill>
                  <a:srgbClr val="6C8AA8"/>
                </a:solidFill>
              </a:rPr>
              <a:t>Gryl</a:t>
            </a:r>
            <a:r>
              <a:rPr lang="de-DE" sz="1600" i="1" dirty="0">
                <a:solidFill>
                  <a:srgbClr val="6C8AA8"/>
                </a:solidFill>
              </a:rPr>
              <a:t> 2022; </a:t>
            </a:r>
            <a:r>
              <a:rPr lang="de-DE" sz="1600" i="1" dirty="0" err="1">
                <a:solidFill>
                  <a:srgbClr val="6C8AA8"/>
                </a:solidFill>
              </a:rPr>
              <a:t>Irion</a:t>
            </a:r>
            <a:r>
              <a:rPr lang="de-DE" sz="1600" i="1" dirty="0">
                <a:solidFill>
                  <a:srgbClr val="6C8AA8"/>
                </a:solidFill>
              </a:rPr>
              <a:t> 2020, Udarcev, 2025) </a:t>
            </a:r>
            <a:endParaRPr lang="de-DE" sz="2800" i="1" dirty="0">
              <a:solidFill>
                <a:srgbClr val="6C8AA8"/>
              </a:solidFill>
            </a:endParaRPr>
          </a:p>
        </p:txBody>
      </p:sp>
    </p:spTree>
    <p:extLst>
      <p:ext uri="{BB962C8B-B14F-4D97-AF65-F5344CB8AC3E}">
        <p14:creationId xmlns:p14="http://schemas.microsoft.com/office/powerpoint/2010/main" val="2745888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DCAAE547-B0D7-4D17-95B5-B554B3A41526}"/>
              </a:ext>
            </a:extLst>
          </p:cNvPr>
          <p:cNvSpPr>
            <a:spLocks noGrp="1"/>
          </p:cNvSpPr>
          <p:nvPr>
            <p:ph type="sldNum" sz="quarter" idx="12"/>
          </p:nvPr>
        </p:nvSpPr>
        <p:spPr/>
        <p:txBody>
          <a:bodyPr/>
          <a:lstStyle/>
          <a:p>
            <a:fld id="{968FC3C1-8B2E-4CF4-97FE-57A4E19AC873}" type="slidenum">
              <a:rPr lang="de-DE" smtClean="0"/>
              <a:t>18</a:t>
            </a:fld>
            <a:endParaRPr lang="de-DE"/>
          </a:p>
        </p:txBody>
      </p:sp>
      <p:sp>
        <p:nvSpPr>
          <p:cNvPr id="6" name="Textfeld 5">
            <a:extLst>
              <a:ext uri="{FF2B5EF4-FFF2-40B4-BE49-F238E27FC236}">
                <a16:creationId xmlns:a16="http://schemas.microsoft.com/office/drawing/2014/main" id="{3A127F26-C315-47B8-8D3C-5C76E62A418E}"/>
              </a:ext>
            </a:extLst>
          </p:cNvPr>
          <p:cNvSpPr txBox="1"/>
          <p:nvPr/>
        </p:nvSpPr>
        <p:spPr>
          <a:xfrm>
            <a:off x="4799856" y="6034157"/>
            <a:ext cx="3044250" cy="369332"/>
          </a:xfrm>
          <a:prstGeom prst="rect">
            <a:avLst/>
          </a:prstGeom>
          <a:noFill/>
        </p:spPr>
        <p:txBody>
          <a:bodyPr wrap="square" rtlCol="0">
            <a:spAutoFit/>
          </a:bodyPr>
          <a:lstStyle/>
          <a:p>
            <a:r>
              <a:rPr lang="de-DE" dirty="0"/>
              <a:t>…</a:t>
            </a:r>
          </a:p>
        </p:txBody>
      </p:sp>
      <p:sp>
        <p:nvSpPr>
          <p:cNvPr id="12" name="Rechteck 3">
            <a:extLst>
              <a:ext uri="{FF2B5EF4-FFF2-40B4-BE49-F238E27FC236}">
                <a16:creationId xmlns:a16="http://schemas.microsoft.com/office/drawing/2014/main" id="{3034A410-4551-4CAC-AD87-E7728447DF21}"/>
              </a:ext>
            </a:extLst>
          </p:cNvPr>
          <p:cNvSpPr/>
          <p:nvPr/>
        </p:nvSpPr>
        <p:spPr bwMode="auto">
          <a:xfrm>
            <a:off x="0" y="0"/>
            <a:ext cx="6091473" cy="7034400"/>
          </a:xfrm>
          <a:prstGeom prst="rect">
            <a:avLst/>
          </a:prstGeom>
          <a:solidFill>
            <a:srgbClr val="6C8A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3" name="Rechteck 12">
            <a:extLst>
              <a:ext uri="{FF2B5EF4-FFF2-40B4-BE49-F238E27FC236}">
                <a16:creationId xmlns:a16="http://schemas.microsoft.com/office/drawing/2014/main" id="{A65C437C-8D5E-46C4-BF80-A477686D7FD7}"/>
              </a:ext>
            </a:extLst>
          </p:cNvPr>
          <p:cNvSpPr/>
          <p:nvPr/>
        </p:nvSpPr>
        <p:spPr>
          <a:xfrm>
            <a:off x="6321981" y="2267923"/>
            <a:ext cx="6091471" cy="2554545"/>
          </a:xfrm>
          <a:prstGeom prst="rect">
            <a:avLst/>
          </a:prstGeom>
        </p:spPr>
        <p:txBody>
          <a:bodyPr wrap="square">
            <a:spAutoFit/>
          </a:bodyPr>
          <a:lstStyle/>
          <a:p>
            <a:pPr>
              <a:defRPr/>
            </a:pPr>
            <a:r>
              <a:rPr lang="de-DE" sz="3200" i="1" dirty="0">
                <a:solidFill>
                  <a:srgbClr val="6C8AA8"/>
                </a:solidFill>
              </a:rPr>
              <a:t>Sucht euch ein digitales Phänomen im Zusammenhang mit eurem Fach und betrachtet es aus den drei Perspektiven des </a:t>
            </a:r>
            <a:r>
              <a:rPr lang="de-DE" sz="3200" i="1" dirty="0" err="1">
                <a:solidFill>
                  <a:srgbClr val="6C8AA8"/>
                </a:solidFill>
              </a:rPr>
              <a:t>Dagstuhl</a:t>
            </a:r>
            <a:r>
              <a:rPr lang="de-DE" sz="3200" i="1" dirty="0">
                <a:solidFill>
                  <a:srgbClr val="6C8AA8"/>
                </a:solidFill>
              </a:rPr>
              <a:t>-Dreiecks.</a:t>
            </a:r>
            <a:endParaRPr lang="de-DE" sz="4000" dirty="0">
              <a:solidFill>
                <a:srgbClr val="6C8AA8"/>
              </a:solidFill>
            </a:endParaRPr>
          </a:p>
        </p:txBody>
      </p:sp>
      <p:grpSp>
        <p:nvGrpSpPr>
          <p:cNvPr id="14" name="Gruppieren 3">
            <a:extLst>
              <a:ext uri="{FF2B5EF4-FFF2-40B4-BE49-F238E27FC236}">
                <a16:creationId xmlns:a16="http://schemas.microsoft.com/office/drawing/2014/main" id="{B919B13E-0A00-46E6-A966-992629AE4190}"/>
              </a:ext>
            </a:extLst>
          </p:cNvPr>
          <p:cNvGrpSpPr/>
          <p:nvPr/>
        </p:nvGrpSpPr>
        <p:grpSpPr bwMode="auto">
          <a:xfrm>
            <a:off x="407368" y="1916832"/>
            <a:ext cx="4968552" cy="3600400"/>
            <a:chOff x="8181990" y="2496370"/>
            <a:chExt cx="3775926" cy="2577955"/>
          </a:xfrm>
        </p:grpSpPr>
        <p:pic>
          <p:nvPicPr>
            <p:cNvPr id="15" name="Grafik 14">
              <a:extLst>
                <a:ext uri="{FF2B5EF4-FFF2-40B4-BE49-F238E27FC236}">
                  <a16:creationId xmlns:a16="http://schemas.microsoft.com/office/drawing/2014/main" id="{D2A9CA9A-CBA2-4CF0-BE10-3DA65737962B}"/>
                </a:ext>
              </a:extLst>
            </p:cNvPr>
            <p:cNvPicPr>
              <a:picLocks noChangeAspect="1"/>
            </p:cNvPicPr>
            <p:nvPr/>
          </p:nvPicPr>
          <p:blipFill>
            <a:blip r:embed="rId3"/>
            <a:stretch/>
          </p:blipFill>
          <p:spPr bwMode="auto">
            <a:xfrm>
              <a:off x="8228027" y="2496370"/>
              <a:ext cx="3729889" cy="2331879"/>
            </a:xfrm>
            <a:prstGeom prst="rect">
              <a:avLst/>
            </a:prstGeom>
            <a:ln>
              <a:noFill/>
            </a:ln>
            <a:effectLst>
              <a:outerShdw blurRad="292100" dist="139700" dir="2700000" algn="tl" rotWithShape="0">
                <a:srgbClr val="333333">
                  <a:alpha val="65000"/>
                </a:srgbClr>
              </a:outerShdw>
            </a:effectLst>
          </p:spPr>
        </p:pic>
        <p:sp>
          <p:nvSpPr>
            <p:cNvPr id="16" name="Rechteck 15">
              <a:extLst>
                <a:ext uri="{FF2B5EF4-FFF2-40B4-BE49-F238E27FC236}">
                  <a16:creationId xmlns:a16="http://schemas.microsoft.com/office/drawing/2014/main" id="{30C01C09-CD83-4D28-BA5A-1B171DBD693F}"/>
                </a:ext>
              </a:extLst>
            </p:cNvPr>
            <p:cNvSpPr/>
            <p:nvPr/>
          </p:nvSpPr>
          <p:spPr bwMode="auto">
            <a:xfrm>
              <a:off x="8181990" y="4858881"/>
              <a:ext cx="3357009" cy="215444"/>
            </a:xfrm>
            <a:prstGeom prst="rect">
              <a:avLst/>
            </a:prstGeom>
            <a:grpFill/>
          </p:spPr>
          <p:txBody>
            <a:bodyPr wrap="none">
              <a:spAutoFit/>
            </a:bodyPr>
            <a:lstStyle/>
            <a:p>
              <a:pPr marL="0" marR="0" lvl="0" indent="0" algn="l" defTabSz="914400">
                <a:lnSpc>
                  <a:spcPct val="100000"/>
                </a:lnSpc>
                <a:spcBef>
                  <a:spcPts val="0"/>
                </a:spcBef>
                <a:spcAft>
                  <a:spcPts val="0"/>
                </a:spcAft>
                <a:buClrTx/>
                <a:buSzTx/>
                <a:buFontTx/>
                <a:buNone/>
                <a:defRPr/>
              </a:pPr>
              <a:r>
                <a:rPr lang="de-DE" sz="800" b="0" i="0" u="none" strike="noStrike" cap="none" spc="0">
                  <a:ln>
                    <a:noFill/>
                  </a:ln>
                  <a:solidFill>
                    <a:prstClr val="black"/>
                  </a:solidFill>
                  <a:latin typeface="Arial"/>
                  <a:ea typeface="Arial"/>
                  <a:cs typeface="Arial"/>
                </a:rPr>
                <a:t>(</a:t>
              </a:r>
              <a:r>
                <a:rPr lang="de-DE" sz="800" b="0" i="1" u="none" strike="noStrike" cap="none" spc="0">
                  <a:ln>
                    <a:noFill/>
                  </a:ln>
                  <a:solidFill>
                    <a:prstClr val="black"/>
                  </a:solidFill>
                  <a:latin typeface="Arial"/>
                  <a:ea typeface="Arial"/>
                  <a:cs typeface="Arial"/>
                </a:rPr>
                <a:t>Abbildung CC-BY-SA Beat Döbeli Honegger und Renate Salzmann)</a:t>
              </a:r>
              <a:r>
                <a:rPr lang="de-DE" sz="800" b="0" i="0" u="none" strike="noStrike" cap="none" spc="0">
                  <a:ln>
                    <a:noFill/>
                  </a:ln>
                  <a:solidFill>
                    <a:prstClr val="black"/>
                  </a:solidFill>
                  <a:latin typeface="Arial"/>
                  <a:ea typeface="Arial"/>
                  <a:cs typeface="Arial"/>
                </a:rPr>
                <a:t> </a:t>
              </a:r>
              <a:endParaRPr/>
            </a:p>
          </p:txBody>
        </p:sp>
      </p:grpSp>
    </p:spTree>
    <p:extLst>
      <p:ext uri="{BB962C8B-B14F-4D97-AF65-F5344CB8AC3E}">
        <p14:creationId xmlns:p14="http://schemas.microsoft.com/office/powerpoint/2010/main" val="35756175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DCAAE547-B0D7-4D17-95B5-B554B3A41526}"/>
              </a:ext>
            </a:extLst>
          </p:cNvPr>
          <p:cNvSpPr>
            <a:spLocks noGrp="1"/>
          </p:cNvSpPr>
          <p:nvPr>
            <p:ph type="sldNum" sz="quarter" idx="12"/>
          </p:nvPr>
        </p:nvSpPr>
        <p:spPr/>
        <p:txBody>
          <a:bodyPr/>
          <a:lstStyle/>
          <a:p>
            <a:fld id="{968FC3C1-8B2E-4CF4-97FE-57A4E19AC873}" type="slidenum">
              <a:rPr lang="de-DE" smtClean="0"/>
              <a:t>19</a:t>
            </a:fld>
            <a:endParaRPr lang="de-DE"/>
          </a:p>
        </p:txBody>
      </p:sp>
      <p:sp>
        <p:nvSpPr>
          <p:cNvPr id="11" name="Rechteck 10">
            <a:extLst>
              <a:ext uri="{FF2B5EF4-FFF2-40B4-BE49-F238E27FC236}">
                <a16:creationId xmlns:a16="http://schemas.microsoft.com/office/drawing/2014/main" id="{F0B97680-55AD-4EB7-8005-9A5094CA3172}"/>
              </a:ext>
            </a:extLst>
          </p:cNvPr>
          <p:cNvSpPr/>
          <p:nvPr/>
        </p:nvSpPr>
        <p:spPr>
          <a:xfrm>
            <a:off x="454696" y="1196752"/>
            <a:ext cx="11737304" cy="646331"/>
          </a:xfrm>
          <a:prstGeom prst="rect">
            <a:avLst/>
          </a:prstGeom>
        </p:spPr>
        <p:txBody>
          <a:bodyPr wrap="square">
            <a:spAutoFit/>
          </a:bodyPr>
          <a:lstStyle/>
          <a:p>
            <a:pPr algn="ctr"/>
            <a:r>
              <a:rPr lang="de-DE" sz="3600" b="1" dirty="0">
                <a:sym typeface="Wingdings" panose="05000000000000000000" pitchFamily="2" charset="2"/>
              </a:rPr>
              <a:t>Vorbereitung kommende Sitzung</a:t>
            </a:r>
            <a:endParaRPr lang="de-DE" sz="3600" b="1" dirty="0"/>
          </a:p>
        </p:txBody>
      </p:sp>
      <p:sp>
        <p:nvSpPr>
          <p:cNvPr id="6" name="Textfeld 5">
            <a:extLst>
              <a:ext uri="{FF2B5EF4-FFF2-40B4-BE49-F238E27FC236}">
                <a16:creationId xmlns:a16="http://schemas.microsoft.com/office/drawing/2014/main" id="{3A127F26-C315-47B8-8D3C-5C76E62A418E}"/>
              </a:ext>
            </a:extLst>
          </p:cNvPr>
          <p:cNvSpPr txBox="1"/>
          <p:nvPr/>
        </p:nvSpPr>
        <p:spPr>
          <a:xfrm>
            <a:off x="4799856" y="6034157"/>
            <a:ext cx="3044250" cy="369332"/>
          </a:xfrm>
          <a:prstGeom prst="rect">
            <a:avLst/>
          </a:prstGeom>
          <a:noFill/>
        </p:spPr>
        <p:txBody>
          <a:bodyPr wrap="square" rtlCol="0">
            <a:spAutoFit/>
          </a:bodyPr>
          <a:lstStyle/>
          <a:p>
            <a:r>
              <a:rPr lang="de-DE" dirty="0"/>
              <a:t>…</a:t>
            </a:r>
          </a:p>
        </p:txBody>
      </p:sp>
      <p:sp>
        <p:nvSpPr>
          <p:cNvPr id="7" name="Textfeld 6">
            <a:extLst>
              <a:ext uri="{FF2B5EF4-FFF2-40B4-BE49-F238E27FC236}">
                <a16:creationId xmlns:a16="http://schemas.microsoft.com/office/drawing/2014/main" id="{91697265-17CA-4CB4-9607-B21529A131E2}"/>
              </a:ext>
            </a:extLst>
          </p:cNvPr>
          <p:cNvSpPr txBox="1"/>
          <p:nvPr/>
        </p:nvSpPr>
        <p:spPr>
          <a:xfrm>
            <a:off x="893200" y="2812190"/>
            <a:ext cx="11034667" cy="1815882"/>
          </a:xfrm>
          <a:prstGeom prst="rect">
            <a:avLst/>
          </a:prstGeom>
          <a:noFill/>
        </p:spPr>
        <p:txBody>
          <a:bodyPr wrap="square" rtlCol="0">
            <a:spAutoFit/>
          </a:bodyPr>
          <a:lstStyle/>
          <a:p>
            <a:r>
              <a:rPr lang="de-DE" sz="2800" dirty="0"/>
              <a:t>Nachbereitung diese Sitzung: Überlegt, was die heute erarbeiteten Grundlagen für den Unterricht im allgemeinen und den Fachunterricht im speziellen bedeuten. Schaut euch hierfür bspw. die fachdidaktischen Beispiele in der Kachel ‚Fachdidaktik‘ an. </a:t>
            </a:r>
          </a:p>
        </p:txBody>
      </p:sp>
    </p:spTree>
    <p:extLst>
      <p:ext uri="{BB962C8B-B14F-4D97-AF65-F5344CB8AC3E}">
        <p14:creationId xmlns:p14="http://schemas.microsoft.com/office/powerpoint/2010/main" val="2876704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F54287-FAE4-46BF-898C-11403B8F606A}"/>
              </a:ext>
            </a:extLst>
          </p:cNvPr>
          <p:cNvSpPr>
            <a:spLocks noGrp="1"/>
          </p:cNvSpPr>
          <p:nvPr>
            <p:ph type="title"/>
          </p:nvPr>
        </p:nvSpPr>
        <p:spPr/>
        <p:txBody>
          <a:bodyPr/>
          <a:lstStyle/>
          <a:p>
            <a:r>
              <a:rPr lang="de-DE" dirty="0"/>
              <a:t>Agenda</a:t>
            </a:r>
          </a:p>
        </p:txBody>
      </p:sp>
      <p:sp>
        <p:nvSpPr>
          <p:cNvPr id="3" name="Textplatzhalter 2">
            <a:extLst>
              <a:ext uri="{FF2B5EF4-FFF2-40B4-BE49-F238E27FC236}">
                <a16:creationId xmlns:a16="http://schemas.microsoft.com/office/drawing/2014/main" id="{5A1B566B-FF5A-44F1-BAB1-D5780C63CAC8}"/>
              </a:ext>
            </a:extLst>
          </p:cNvPr>
          <p:cNvSpPr>
            <a:spLocks noGrp="1"/>
          </p:cNvSpPr>
          <p:nvPr>
            <p:ph type="body" sz="quarter" idx="13"/>
          </p:nvPr>
        </p:nvSpPr>
        <p:spPr/>
        <p:txBody>
          <a:bodyPr>
            <a:normAutofit/>
          </a:bodyPr>
          <a:lstStyle/>
          <a:p>
            <a:pPr marL="0" indent="0">
              <a:lnSpc>
                <a:spcPct val="160000"/>
              </a:lnSpc>
              <a:buNone/>
            </a:pPr>
            <a:r>
              <a:rPr lang="de-DE" sz="2400" b="1" u="sng" dirty="0"/>
              <a:t>Bildung in der Kultur der Digitalität</a:t>
            </a:r>
          </a:p>
          <a:p>
            <a:pPr marL="457200" indent="-457200">
              <a:lnSpc>
                <a:spcPct val="160000"/>
              </a:lnSpc>
              <a:buFont typeface="+mj-lt"/>
              <a:buAutoNum type="arabicPeriod"/>
            </a:pPr>
            <a:r>
              <a:rPr lang="de-DE" sz="2600" dirty="0"/>
              <a:t>Digitalgestützter Unterricht – neue Möglichkeitsräume vs. Kultur?</a:t>
            </a:r>
          </a:p>
          <a:p>
            <a:pPr marL="457200" indent="-457200">
              <a:lnSpc>
                <a:spcPct val="160000"/>
              </a:lnSpc>
              <a:buFont typeface="+mj-lt"/>
              <a:buAutoNum type="arabicPeriod"/>
            </a:pPr>
            <a:r>
              <a:rPr lang="de-DE" sz="2600" dirty="0"/>
              <a:t>Unterricht in der Kultur der Digitalität</a:t>
            </a:r>
          </a:p>
          <a:p>
            <a:pPr marL="0" indent="0">
              <a:lnSpc>
                <a:spcPct val="160000"/>
              </a:lnSpc>
              <a:buNone/>
            </a:pPr>
            <a:r>
              <a:rPr lang="de-DE" sz="2400" b="1" dirty="0"/>
              <a:t>- kurze Pause -</a:t>
            </a:r>
          </a:p>
          <a:p>
            <a:pPr marL="0" indent="0">
              <a:buNone/>
            </a:pPr>
            <a:r>
              <a:rPr lang="de-DE" sz="2400" dirty="0"/>
              <a:t>4. Digitale Phänomene entlang des </a:t>
            </a:r>
            <a:r>
              <a:rPr lang="de-DE" sz="2400" dirty="0" err="1"/>
              <a:t>Dagstuhl</a:t>
            </a:r>
            <a:r>
              <a:rPr lang="de-DE" sz="2400" dirty="0"/>
              <a:t>-Dreiecks </a:t>
            </a:r>
          </a:p>
          <a:p>
            <a:pPr marL="0" indent="0">
              <a:buNone/>
            </a:pPr>
            <a:endParaRPr lang="de-DE" sz="2400" dirty="0"/>
          </a:p>
          <a:p>
            <a:pPr marL="0" indent="0">
              <a:buNone/>
            </a:pPr>
            <a:endParaRPr lang="de-DE" sz="2400" dirty="0"/>
          </a:p>
        </p:txBody>
      </p:sp>
      <p:sp>
        <p:nvSpPr>
          <p:cNvPr id="6" name="Foliennummernplatzhalter 5">
            <a:extLst>
              <a:ext uri="{FF2B5EF4-FFF2-40B4-BE49-F238E27FC236}">
                <a16:creationId xmlns:a16="http://schemas.microsoft.com/office/drawing/2014/main" id="{9AD46286-72BA-4438-9B4B-BA4F8F396403}"/>
              </a:ext>
            </a:extLst>
          </p:cNvPr>
          <p:cNvSpPr>
            <a:spLocks noGrp="1"/>
          </p:cNvSpPr>
          <p:nvPr>
            <p:ph type="sldNum" sz="quarter" idx="12"/>
          </p:nvPr>
        </p:nvSpPr>
        <p:spPr/>
        <p:txBody>
          <a:bodyPr/>
          <a:lstStyle/>
          <a:p>
            <a:fld id="{968FC3C1-8B2E-4CF4-97FE-57A4E19AC873}" type="slidenum">
              <a:rPr lang="de-DE" smtClean="0"/>
              <a:t>2</a:t>
            </a:fld>
            <a:endParaRPr lang="de-DE"/>
          </a:p>
        </p:txBody>
      </p:sp>
    </p:spTree>
    <p:extLst>
      <p:ext uri="{BB962C8B-B14F-4D97-AF65-F5344CB8AC3E}">
        <p14:creationId xmlns:p14="http://schemas.microsoft.com/office/powerpoint/2010/main" val="5806485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075925406" name="Textfeld 6"/>
          <p:cNvSpPr txBox="1"/>
          <p:nvPr/>
        </p:nvSpPr>
        <p:spPr bwMode="auto">
          <a:xfrm>
            <a:off x="197167" y="1356507"/>
            <a:ext cx="10064930" cy="369332"/>
          </a:xfrm>
          <a:prstGeom prst="rect">
            <a:avLst/>
          </a:prstGeom>
          <a:noFill/>
        </p:spPr>
        <p:txBody>
          <a:bodyPr wrap="square" rtlCol="0">
            <a:spAutoFit/>
          </a:bodyPr>
          <a:lstStyle/>
          <a:p>
            <a:pPr>
              <a:defRPr/>
            </a:pPr>
            <a:r>
              <a:rPr lang="de-DE"/>
              <a:t>Literatur</a:t>
            </a:r>
            <a:endParaRPr/>
          </a:p>
        </p:txBody>
      </p:sp>
      <p:sp>
        <p:nvSpPr>
          <p:cNvPr id="1977019997" name="Foliennummernplatzhalter 1"/>
          <p:cNvSpPr>
            <a:spLocks noGrp="1"/>
          </p:cNvSpPr>
          <p:nvPr>
            <p:ph type="sldNum" sz="quarter" idx="12"/>
          </p:nvPr>
        </p:nvSpPr>
        <p:spPr bwMode="auto"/>
        <p:txBody>
          <a:bodyPr/>
          <a:lstStyle/>
          <a:p>
            <a:pPr>
              <a:defRPr/>
            </a:pPr>
            <a:fld id="{03A16F74-1E9C-DC40-B50E-99405314C9F8}" type="slidenum">
              <a:rPr lang="de-DE"/>
              <a:t>20</a:t>
            </a:fld>
            <a:endParaRPr lang="de-DE"/>
          </a:p>
        </p:txBody>
      </p:sp>
      <p:sp>
        <p:nvSpPr>
          <p:cNvPr id="2069333970" name="Textfeld 1"/>
          <p:cNvSpPr txBox="1"/>
          <p:nvPr/>
        </p:nvSpPr>
        <p:spPr bwMode="auto">
          <a:xfrm>
            <a:off x="247875" y="1832034"/>
            <a:ext cx="11516195" cy="2831544"/>
          </a:xfrm>
          <a:prstGeom prst="rect">
            <a:avLst/>
          </a:prstGeom>
          <a:noFill/>
        </p:spPr>
        <p:txBody>
          <a:bodyPr wrap="square" rtlCol="0">
            <a:spAutoFit/>
          </a:bodyPr>
          <a:lstStyle/>
          <a:p>
            <a:pPr lvl="0" algn="l">
              <a:spcBef>
                <a:spcPts val="0"/>
              </a:spcBef>
              <a:spcAft>
                <a:spcPts val="0"/>
              </a:spcAft>
              <a:defRPr/>
            </a:pPr>
            <a:r>
              <a:rPr lang="de-DE" sz="1000" dirty="0">
                <a:latin typeface="Aptos"/>
                <a:ea typeface="Times New Roman"/>
                <a:cs typeface="Times New Roman"/>
              </a:rPr>
              <a:t>Biermann, R. (2022). Der digitale Habitus – Das Habitus- Konzept unter Berücksichtigung von Digitalität und </a:t>
            </a:r>
            <a:r>
              <a:rPr lang="de-DE" sz="1000" dirty="0" err="1">
                <a:latin typeface="Aptos"/>
                <a:ea typeface="Times New Roman"/>
                <a:cs typeface="Times New Roman"/>
              </a:rPr>
              <a:t>Algorithmizität</a:t>
            </a:r>
            <a:r>
              <a:rPr lang="de-DE" sz="1000" dirty="0">
                <a:latin typeface="Aptos"/>
                <a:ea typeface="Times New Roman"/>
                <a:cs typeface="Times New Roman"/>
              </a:rPr>
              <a:t>. In A. </a:t>
            </a:r>
            <a:r>
              <a:rPr lang="de-DE" sz="1000" dirty="0" err="1">
                <a:latin typeface="Aptos"/>
                <a:ea typeface="Times New Roman"/>
                <a:cs typeface="Times New Roman"/>
              </a:rPr>
              <a:t>Langenohl</a:t>
            </a:r>
            <a:r>
              <a:rPr lang="de-DE" sz="1000" dirty="0">
                <a:latin typeface="Aptos"/>
                <a:ea typeface="Times New Roman"/>
                <a:cs typeface="Times New Roman"/>
              </a:rPr>
              <a:t>, K. Lehnen, &amp; N. Zilien (Eds.), </a:t>
            </a:r>
            <a:r>
              <a:rPr lang="de-DE" sz="1000" i="1" dirty="0">
                <a:latin typeface="Aptos"/>
                <a:ea typeface="Times New Roman"/>
                <a:cs typeface="Times New Roman"/>
              </a:rPr>
              <a:t>Digitaler Habitus. Zur 	Veränderung 	literaler Praktiken und Bildungskonzepte</a:t>
            </a:r>
            <a:r>
              <a:rPr lang="de-DE" sz="1000" dirty="0">
                <a:latin typeface="Aptos"/>
                <a:ea typeface="Times New Roman"/>
                <a:cs typeface="Times New Roman"/>
              </a:rPr>
              <a:t>. Campus Verlag.</a:t>
            </a:r>
            <a:endParaRPr lang="de-DE" sz="1000" dirty="0"/>
          </a:p>
          <a:p>
            <a:pPr lvl="0" algn="l">
              <a:spcBef>
                <a:spcPts val="0"/>
              </a:spcBef>
              <a:spcAft>
                <a:spcPts val="0"/>
              </a:spcAft>
              <a:defRPr/>
            </a:pPr>
            <a:r>
              <a:rPr lang="de-DE" sz="1000" dirty="0" err="1">
                <a:latin typeface="Aptos"/>
                <a:ea typeface="Times New Roman"/>
                <a:cs typeface="Times New Roman"/>
              </a:rPr>
              <a:t>Bockshecker</a:t>
            </a:r>
            <a:r>
              <a:rPr lang="de-DE" sz="1000" dirty="0">
                <a:latin typeface="Aptos"/>
                <a:ea typeface="Times New Roman"/>
                <a:cs typeface="Times New Roman"/>
              </a:rPr>
              <a:t>, A., Hackstein, S., &amp; Baumöl, U. (2018). </a:t>
            </a:r>
            <a:r>
              <a:rPr lang="de-DE" sz="1000" dirty="0" err="1">
                <a:latin typeface="Aptos"/>
                <a:ea typeface="Times New Roman"/>
                <a:cs typeface="Times New Roman"/>
              </a:rPr>
              <a:t>Systematization</a:t>
            </a:r>
            <a:r>
              <a:rPr lang="de-DE" sz="1000" dirty="0">
                <a:latin typeface="Aptos"/>
                <a:ea typeface="Times New Roman"/>
                <a:cs typeface="Times New Roman"/>
              </a:rPr>
              <a:t> </a:t>
            </a:r>
            <a:r>
              <a:rPr lang="de-DE" sz="1000" dirty="0" err="1">
                <a:latin typeface="Aptos"/>
                <a:ea typeface="Times New Roman"/>
                <a:cs typeface="Times New Roman"/>
              </a:rPr>
              <a:t>of</a:t>
            </a:r>
            <a:r>
              <a:rPr lang="de-DE" sz="1000" dirty="0">
                <a:latin typeface="Aptos"/>
                <a:ea typeface="Times New Roman"/>
                <a:cs typeface="Times New Roman"/>
              </a:rPr>
              <a:t> </a:t>
            </a:r>
            <a:r>
              <a:rPr lang="de-DE" sz="1000" dirty="0" err="1">
                <a:latin typeface="Aptos"/>
                <a:ea typeface="Times New Roman"/>
                <a:cs typeface="Times New Roman"/>
              </a:rPr>
              <a:t>the</a:t>
            </a:r>
            <a:r>
              <a:rPr lang="de-DE" sz="1000" dirty="0">
                <a:latin typeface="Aptos"/>
                <a:ea typeface="Times New Roman"/>
                <a:cs typeface="Times New Roman"/>
              </a:rPr>
              <a:t> </a:t>
            </a:r>
            <a:r>
              <a:rPr lang="de-DE" sz="1000" dirty="0" err="1">
                <a:latin typeface="Aptos"/>
                <a:ea typeface="Times New Roman"/>
                <a:cs typeface="Times New Roman"/>
              </a:rPr>
              <a:t>term</a:t>
            </a:r>
            <a:r>
              <a:rPr lang="de-DE" sz="1000" dirty="0">
                <a:latin typeface="Aptos"/>
                <a:ea typeface="Times New Roman"/>
                <a:cs typeface="Times New Roman"/>
              </a:rPr>
              <a:t> digital </a:t>
            </a:r>
            <a:r>
              <a:rPr lang="de-DE" sz="1000" dirty="0" err="1">
                <a:latin typeface="Aptos"/>
                <a:ea typeface="Times New Roman"/>
                <a:cs typeface="Times New Roman"/>
              </a:rPr>
              <a:t>transformation</a:t>
            </a:r>
            <a:r>
              <a:rPr lang="de-DE" sz="1000" dirty="0">
                <a:latin typeface="Aptos"/>
                <a:ea typeface="Times New Roman"/>
                <a:cs typeface="Times New Roman"/>
              </a:rPr>
              <a:t> and </a:t>
            </a:r>
            <a:r>
              <a:rPr lang="de-DE" sz="1000" dirty="0" err="1">
                <a:latin typeface="Aptos"/>
                <a:ea typeface="Times New Roman"/>
                <a:cs typeface="Times New Roman"/>
              </a:rPr>
              <a:t>its</a:t>
            </a:r>
            <a:r>
              <a:rPr lang="de-DE" sz="1000" dirty="0">
                <a:latin typeface="Aptos"/>
                <a:ea typeface="Times New Roman"/>
                <a:cs typeface="Times New Roman"/>
              </a:rPr>
              <a:t> </a:t>
            </a:r>
            <a:r>
              <a:rPr lang="de-DE" sz="1000" dirty="0" err="1">
                <a:latin typeface="Aptos"/>
                <a:ea typeface="Times New Roman"/>
                <a:cs typeface="Times New Roman"/>
              </a:rPr>
              <a:t>phenomena</a:t>
            </a:r>
            <a:r>
              <a:rPr lang="de-DE" sz="1000" dirty="0">
                <a:latin typeface="Aptos"/>
                <a:ea typeface="Times New Roman"/>
                <a:cs typeface="Times New Roman"/>
              </a:rPr>
              <a:t> </a:t>
            </a:r>
            <a:r>
              <a:rPr lang="de-DE" sz="1000" dirty="0" err="1">
                <a:latin typeface="Aptos"/>
                <a:ea typeface="Times New Roman"/>
                <a:cs typeface="Times New Roman"/>
              </a:rPr>
              <a:t>from</a:t>
            </a:r>
            <a:r>
              <a:rPr lang="de-DE" sz="1000" dirty="0">
                <a:latin typeface="Aptos"/>
                <a:ea typeface="Times New Roman"/>
                <a:cs typeface="Times New Roman"/>
              </a:rPr>
              <a:t> a </a:t>
            </a:r>
            <a:r>
              <a:rPr lang="de-DE" sz="1000" dirty="0" err="1">
                <a:latin typeface="Aptos"/>
                <a:ea typeface="Times New Roman"/>
                <a:cs typeface="Times New Roman"/>
              </a:rPr>
              <a:t>socio-technical</a:t>
            </a:r>
            <a:r>
              <a:rPr lang="de-DE" sz="1000" dirty="0">
                <a:latin typeface="Aptos"/>
                <a:ea typeface="Times New Roman"/>
                <a:cs typeface="Times New Roman"/>
              </a:rPr>
              <a:t> </a:t>
            </a:r>
            <a:r>
              <a:rPr lang="de-DE" sz="1000" dirty="0" err="1">
                <a:latin typeface="Aptos"/>
                <a:ea typeface="Times New Roman"/>
                <a:cs typeface="Times New Roman"/>
              </a:rPr>
              <a:t>perspective</a:t>
            </a:r>
            <a:r>
              <a:rPr lang="de-DE" sz="1000" dirty="0">
                <a:latin typeface="Aptos"/>
                <a:ea typeface="Times New Roman"/>
                <a:cs typeface="Times New Roman"/>
              </a:rPr>
              <a:t> – A </a:t>
            </a:r>
            <a:r>
              <a:rPr lang="de-DE" sz="1000" dirty="0" err="1">
                <a:latin typeface="Aptos"/>
                <a:ea typeface="Times New Roman"/>
                <a:cs typeface="Times New Roman"/>
              </a:rPr>
              <a:t>literature</a:t>
            </a:r>
            <a:r>
              <a:rPr lang="de-DE" sz="1000" dirty="0">
                <a:latin typeface="Aptos"/>
                <a:ea typeface="Times New Roman"/>
                <a:cs typeface="Times New Roman"/>
              </a:rPr>
              <a:t> review. </a:t>
            </a:r>
            <a:r>
              <a:rPr lang="de-DE" sz="1000" i="1" dirty="0">
                <a:latin typeface="Aptos"/>
                <a:ea typeface="Times New Roman"/>
                <a:cs typeface="Times New Roman"/>
              </a:rPr>
              <a:t>Research Papers</a:t>
            </a:r>
            <a:r>
              <a:rPr lang="de-DE" sz="1000" dirty="0">
                <a:latin typeface="Aptos"/>
                <a:ea typeface="Times New Roman"/>
                <a:cs typeface="Times New Roman"/>
              </a:rPr>
              <a:t>, </a:t>
            </a:r>
            <a:r>
              <a:rPr lang="de-DE" sz="1000" i="1" dirty="0">
                <a:latin typeface="Aptos"/>
                <a:ea typeface="Times New Roman"/>
                <a:cs typeface="Times New Roman"/>
              </a:rPr>
              <a:t>43</a:t>
            </a:r>
            <a:r>
              <a:rPr lang="de-DE" sz="1000" dirty="0">
                <a:latin typeface="Aptos"/>
                <a:ea typeface="Times New Roman"/>
                <a:cs typeface="Times New Roman"/>
              </a:rPr>
              <a:t>, 	1–17. 	https://aisel.aisnet.org/ecis2018_rp/43</a:t>
            </a:r>
            <a:endParaRPr lang="de-DE" sz="1000" dirty="0"/>
          </a:p>
          <a:p>
            <a:pPr lvl="0" algn="l">
              <a:spcBef>
                <a:spcPts val="0"/>
              </a:spcBef>
              <a:spcAft>
                <a:spcPts val="0"/>
              </a:spcAft>
              <a:defRPr/>
            </a:pPr>
            <a:r>
              <a:rPr lang="de-DE" sz="1000">
                <a:latin typeface="Aptos"/>
                <a:ea typeface="Times New Roman"/>
                <a:cs typeface="Times New Roman"/>
              </a:rPr>
              <a:t>(</a:t>
            </a:r>
            <a:r>
              <a:rPr lang="de-DE" sz="1000" dirty="0">
                <a:latin typeface="Aptos"/>
                <a:ea typeface="Times New Roman"/>
                <a:cs typeface="Times New Roman"/>
              </a:rPr>
              <a:t>GI) Gesellschaft für Informatik e.V. (2016). </a:t>
            </a:r>
            <a:r>
              <a:rPr lang="de-DE" sz="1000" i="1" dirty="0" err="1">
                <a:latin typeface="Aptos"/>
                <a:ea typeface="Times New Roman"/>
                <a:cs typeface="Times New Roman"/>
              </a:rPr>
              <a:t>Dagstuhl</a:t>
            </a:r>
            <a:r>
              <a:rPr lang="de-DE" sz="1000" i="1" dirty="0">
                <a:latin typeface="Aptos"/>
                <a:ea typeface="Times New Roman"/>
                <a:cs typeface="Times New Roman"/>
              </a:rPr>
              <a:t>-Erklärung: Bildung in der digitalen vernetzten Welt.  Eine gemeinsame Erklärung der Teilnehmerinnen und Teilnehmer des Seminars auf 	Schloss </a:t>
            </a:r>
            <a:r>
              <a:rPr lang="de-DE" sz="1000" i="1" dirty="0" err="1">
                <a:latin typeface="Aptos"/>
                <a:ea typeface="Times New Roman"/>
                <a:cs typeface="Times New Roman"/>
              </a:rPr>
              <a:t>Dagstuhl</a:t>
            </a:r>
            <a:r>
              <a:rPr lang="de-DE" sz="1000" i="1" dirty="0">
                <a:latin typeface="Aptos"/>
                <a:ea typeface="Times New Roman"/>
                <a:cs typeface="Times New Roman"/>
              </a:rPr>
              <a:t> - 	Leibniz Zentrum für Informatik GmbH</a:t>
            </a:r>
            <a:r>
              <a:rPr lang="de-DE" sz="1000" dirty="0">
                <a:latin typeface="Aptos"/>
                <a:ea typeface="Times New Roman"/>
                <a:cs typeface="Times New Roman"/>
              </a:rPr>
              <a:t>. http://www.dagstuhl-dreieck.de</a:t>
            </a:r>
            <a:endParaRPr lang="de-DE" sz="1000" dirty="0"/>
          </a:p>
          <a:p>
            <a:pPr lvl="0" algn="l">
              <a:spcBef>
                <a:spcPts val="0"/>
              </a:spcBef>
              <a:spcAft>
                <a:spcPts val="0"/>
              </a:spcAft>
              <a:defRPr/>
            </a:pPr>
            <a:r>
              <a:rPr lang="de-DE" sz="1000" dirty="0" err="1">
                <a:latin typeface="Aptos"/>
                <a:ea typeface="Times New Roman"/>
                <a:cs typeface="Times New Roman"/>
              </a:rPr>
              <a:t>Gryl</a:t>
            </a:r>
            <a:r>
              <a:rPr lang="de-DE" sz="1000" dirty="0">
                <a:latin typeface="Aptos"/>
                <a:ea typeface="Times New Roman"/>
                <a:cs typeface="Times New Roman"/>
              </a:rPr>
              <a:t>, I. (2022). Mehr als </a:t>
            </a:r>
            <a:r>
              <a:rPr lang="de-DE" sz="1000" dirty="0" err="1">
                <a:latin typeface="Aptos"/>
                <a:ea typeface="Times New Roman"/>
                <a:cs typeface="Times New Roman"/>
              </a:rPr>
              <a:t>Distance</a:t>
            </a:r>
            <a:r>
              <a:rPr lang="de-DE" sz="1000" dirty="0">
                <a:latin typeface="Aptos"/>
                <a:ea typeface="Times New Roman"/>
                <a:cs typeface="Times New Roman"/>
              </a:rPr>
              <a:t> Learning: Digitalisierung als Notwendigkeit, Herausforderung und Chance in der Lehramtsbildung für die Grundschule. In I. </a:t>
            </a:r>
            <a:r>
              <a:rPr lang="de-DE" sz="1000" dirty="0" err="1">
                <a:latin typeface="Aptos"/>
                <a:ea typeface="Times New Roman"/>
                <a:cs typeface="Times New Roman"/>
              </a:rPr>
              <a:t>Mammes</a:t>
            </a:r>
            <a:r>
              <a:rPr lang="de-DE" sz="1000" dirty="0">
                <a:latin typeface="Aptos"/>
                <a:ea typeface="Times New Roman"/>
                <a:cs typeface="Times New Roman"/>
              </a:rPr>
              <a:t> &amp; C. Rotter (Eds.), </a:t>
            </a:r>
            <a:r>
              <a:rPr lang="de-DE" sz="1000" i="1" dirty="0">
                <a:latin typeface="Aptos"/>
                <a:ea typeface="Times New Roman"/>
                <a:cs typeface="Times New Roman"/>
              </a:rPr>
              <a:t>	Professionalisierung 	von 	Grundschullehrkräften. Kontext, Bedingungen und Herausforderungen</a:t>
            </a:r>
            <a:r>
              <a:rPr lang="de-DE" sz="1000" dirty="0">
                <a:latin typeface="Aptos"/>
                <a:ea typeface="Times New Roman"/>
                <a:cs typeface="Times New Roman"/>
              </a:rPr>
              <a:t> (pp. 261–275). Verlag Julius Klinkhardt.</a:t>
            </a:r>
            <a:endParaRPr lang="de-DE" sz="1000" dirty="0"/>
          </a:p>
          <a:p>
            <a:pPr lvl="0" algn="l">
              <a:spcBef>
                <a:spcPts val="0"/>
              </a:spcBef>
              <a:spcAft>
                <a:spcPts val="0"/>
              </a:spcAft>
              <a:defRPr/>
            </a:pPr>
            <a:r>
              <a:rPr lang="de-DE" sz="1000" dirty="0" err="1">
                <a:latin typeface="Aptos"/>
                <a:ea typeface="Times New Roman"/>
                <a:cs typeface="Times New Roman"/>
              </a:rPr>
              <a:t>Irion</a:t>
            </a:r>
            <a:r>
              <a:rPr lang="de-DE" sz="1000" dirty="0">
                <a:latin typeface="Aptos"/>
                <a:ea typeface="Times New Roman"/>
                <a:cs typeface="Times New Roman"/>
              </a:rPr>
              <a:t>, T. (2020). Digitale Grundbildung in der Grundschule. In M. </a:t>
            </a:r>
            <a:r>
              <a:rPr lang="de-DE" sz="1000" dirty="0" err="1">
                <a:latin typeface="Aptos"/>
                <a:ea typeface="Times New Roman"/>
                <a:cs typeface="Times New Roman"/>
              </a:rPr>
              <a:t>Thumel</a:t>
            </a:r>
            <a:r>
              <a:rPr lang="de-DE" sz="1000" dirty="0">
                <a:latin typeface="Aptos"/>
                <a:ea typeface="Times New Roman"/>
                <a:cs typeface="Times New Roman"/>
              </a:rPr>
              <a:t>, R. </a:t>
            </a:r>
            <a:r>
              <a:rPr lang="de-DE" sz="1000" dirty="0" err="1">
                <a:latin typeface="Aptos"/>
                <a:ea typeface="Times New Roman"/>
                <a:cs typeface="Times New Roman"/>
              </a:rPr>
              <a:t>Kammerl</a:t>
            </a:r>
            <a:r>
              <a:rPr lang="de-DE" sz="1000" dirty="0">
                <a:latin typeface="Aptos"/>
                <a:ea typeface="Times New Roman"/>
                <a:cs typeface="Times New Roman"/>
              </a:rPr>
              <a:t>, &amp; T. </a:t>
            </a:r>
            <a:r>
              <a:rPr lang="de-DE" sz="1000" dirty="0" err="1">
                <a:latin typeface="Aptos"/>
                <a:ea typeface="Times New Roman"/>
                <a:cs typeface="Times New Roman"/>
              </a:rPr>
              <a:t>Irion</a:t>
            </a:r>
            <a:r>
              <a:rPr lang="de-DE" sz="1000" dirty="0">
                <a:latin typeface="Aptos"/>
                <a:ea typeface="Times New Roman"/>
                <a:cs typeface="Times New Roman"/>
              </a:rPr>
              <a:t> (Eds.), </a:t>
            </a:r>
            <a:r>
              <a:rPr lang="de-DE" sz="1000" i="1" dirty="0">
                <a:latin typeface="Aptos"/>
                <a:ea typeface="Times New Roman"/>
                <a:cs typeface="Times New Roman"/>
              </a:rPr>
              <a:t>Digitale Bildung im Grundschulalter</a:t>
            </a:r>
            <a:r>
              <a:rPr lang="de-DE" sz="1000" dirty="0">
                <a:latin typeface="Aptos"/>
                <a:ea typeface="Times New Roman"/>
                <a:cs typeface="Times New Roman"/>
              </a:rPr>
              <a:t> (pp. 49–84). </a:t>
            </a:r>
            <a:r>
              <a:rPr lang="de-DE" sz="1000" dirty="0" err="1">
                <a:latin typeface="Aptos"/>
                <a:ea typeface="Times New Roman"/>
                <a:cs typeface="Times New Roman"/>
              </a:rPr>
              <a:t>Kopaed</a:t>
            </a:r>
            <a:r>
              <a:rPr lang="de-DE" sz="1000" dirty="0">
                <a:latin typeface="Aptos"/>
                <a:ea typeface="Times New Roman"/>
                <a:cs typeface="Times New Roman"/>
              </a:rPr>
              <a:t>.</a:t>
            </a:r>
            <a:endParaRPr dirty="0"/>
          </a:p>
          <a:p>
            <a:pPr algn="l">
              <a:spcBef>
                <a:spcPts val="0"/>
              </a:spcBef>
              <a:spcAft>
                <a:spcPts val="0"/>
              </a:spcAft>
              <a:defRPr/>
            </a:pPr>
            <a:r>
              <a:rPr lang="de-DE" sz="1000" i="1" dirty="0"/>
              <a:t>Welt“</a:t>
            </a:r>
            <a:r>
              <a:rPr lang="de-DE" sz="1000" dirty="0"/>
              <a:t>. Beschluss der Kultusministerkonferenz vom 09.12.2021. https://www.kmk.org/fileadmin/ver </a:t>
            </a:r>
            <a:r>
              <a:rPr lang="de-DE" sz="1000" dirty="0" err="1"/>
              <a:t>oeffentlichungen_beschluesse</a:t>
            </a:r>
            <a:r>
              <a:rPr lang="de-DE" sz="1000" dirty="0"/>
              <a:t>/2021/2021_12_09-	Lehren-und-Lernen-Digi.pdf </a:t>
            </a:r>
            <a:endParaRPr dirty="0"/>
          </a:p>
          <a:p>
            <a:pPr lvl="0" algn="l">
              <a:spcBef>
                <a:spcPts val="0"/>
              </a:spcBef>
              <a:spcAft>
                <a:spcPts val="0"/>
              </a:spcAft>
              <a:defRPr/>
            </a:pPr>
            <a:r>
              <a:rPr lang="de-DE" sz="1000" dirty="0" err="1">
                <a:latin typeface="Aptos"/>
                <a:ea typeface="Times New Roman"/>
                <a:cs typeface="Times New Roman"/>
              </a:rPr>
              <a:t>Legner</a:t>
            </a:r>
            <a:r>
              <a:rPr lang="de-DE" sz="1000" dirty="0">
                <a:latin typeface="Aptos"/>
                <a:ea typeface="Times New Roman"/>
                <a:cs typeface="Times New Roman"/>
              </a:rPr>
              <a:t>, C., </a:t>
            </a:r>
            <a:r>
              <a:rPr lang="de-DE" sz="1000" dirty="0" err="1">
                <a:latin typeface="Aptos"/>
                <a:ea typeface="Times New Roman"/>
                <a:cs typeface="Times New Roman"/>
              </a:rPr>
              <a:t>Eymann</a:t>
            </a:r>
            <a:r>
              <a:rPr lang="de-DE" sz="1000" dirty="0">
                <a:latin typeface="Aptos"/>
                <a:ea typeface="Times New Roman"/>
                <a:cs typeface="Times New Roman"/>
              </a:rPr>
              <a:t>, T., Hess, T., Matt, C., </a:t>
            </a:r>
            <a:r>
              <a:rPr lang="de-DE" sz="1000" dirty="0" err="1">
                <a:latin typeface="Aptos"/>
                <a:ea typeface="Times New Roman"/>
                <a:cs typeface="Times New Roman"/>
              </a:rPr>
              <a:t>Böhmann</a:t>
            </a:r>
            <a:r>
              <a:rPr lang="de-DE" sz="1000" dirty="0">
                <a:latin typeface="Aptos"/>
                <a:ea typeface="Times New Roman"/>
                <a:cs typeface="Times New Roman"/>
              </a:rPr>
              <a:t>, T., Drews, P., </a:t>
            </a:r>
            <a:r>
              <a:rPr lang="de-DE" sz="1000" dirty="0" err="1">
                <a:latin typeface="Aptos"/>
                <a:ea typeface="Times New Roman"/>
                <a:cs typeface="Times New Roman"/>
              </a:rPr>
              <a:t>Mädche</a:t>
            </a:r>
            <a:r>
              <a:rPr lang="de-DE" sz="1000" dirty="0">
                <a:latin typeface="Aptos"/>
                <a:ea typeface="Times New Roman"/>
                <a:cs typeface="Times New Roman"/>
              </a:rPr>
              <a:t>, A., Urbach, N., &amp; Ahlemann, F. (2017). </a:t>
            </a:r>
            <a:r>
              <a:rPr lang="de-DE" sz="1000" dirty="0" err="1">
                <a:latin typeface="Aptos"/>
                <a:ea typeface="Times New Roman"/>
                <a:cs typeface="Times New Roman"/>
              </a:rPr>
              <a:t>Digitalization</a:t>
            </a:r>
            <a:r>
              <a:rPr lang="de-DE" sz="1000" dirty="0">
                <a:latin typeface="Aptos"/>
                <a:ea typeface="Times New Roman"/>
                <a:cs typeface="Times New Roman"/>
              </a:rPr>
              <a:t>: </a:t>
            </a:r>
            <a:r>
              <a:rPr lang="de-DE" sz="1000" dirty="0" err="1">
                <a:latin typeface="Aptos"/>
                <a:ea typeface="Times New Roman"/>
                <a:cs typeface="Times New Roman"/>
              </a:rPr>
              <a:t>Opportunity</a:t>
            </a:r>
            <a:r>
              <a:rPr lang="de-DE" sz="1000" dirty="0">
                <a:latin typeface="Aptos"/>
                <a:ea typeface="Times New Roman"/>
                <a:cs typeface="Times New Roman"/>
              </a:rPr>
              <a:t> and Challenge </a:t>
            </a:r>
            <a:r>
              <a:rPr lang="de-DE" sz="1000" dirty="0" err="1">
                <a:latin typeface="Aptos"/>
                <a:ea typeface="Times New Roman"/>
                <a:cs typeface="Times New Roman"/>
              </a:rPr>
              <a:t>for</a:t>
            </a:r>
            <a:r>
              <a:rPr lang="de-DE" sz="1000" dirty="0">
                <a:latin typeface="Aptos"/>
                <a:ea typeface="Times New Roman"/>
                <a:cs typeface="Times New Roman"/>
              </a:rPr>
              <a:t> </a:t>
            </a:r>
            <a:r>
              <a:rPr lang="de-DE" sz="1000" dirty="0" err="1">
                <a:latin typeface="Aptos"/>
                <a:ea typeface="Times New Roman"/>
                <a:cs typeface="Times New Roman"/>
              </a:rPr>
              <a:t>the</a:t>
            </a:r>
            <a:r>
              <a:rPr lang="de-DE" sz="1000" dirty="0">
                <a:latin typeface="Aptos"/>
                <a:ea typeface="Times New Roman"/>
                <a:cs typeface="Times New Roman"/>
              </a:rPr>
              <a:t> Business and Information Systems 	Engineering Community. </a:t>
            </a:r>
            <a:r>
              <a:rPr lang="de-DE" sz="1000" i="1" dirty="0">
                <a:latin typeface="Aptos"/>
                <a:ea typeface="Times New Roman"/>
                <a:cs typeface="Times New Roman"/>
              </a:rPr>
              <a:t>Business and Information Systems Engineering</a:t>
            </a:r>
            <a:r>
              <a:rPr lang="de-DE" sz="1000" dirty="0">
                <a:latin typeface="Aptos"/>
                <a:ea typeface="Times New Roman"/>
                <a:cs typeface="Times New Roman"/>
              </a:rPr>
              <a:t>, </a:t>
            </a:r>
            <a:r>
              <a:rPr lang="de-DE" sz="1000" i="1" dirty="0">
                <a:latin typeface="Aptos"/>
                <a:ea typeface="Times New Roman"/>
                <a:cs typeface="Times New Roman"/>
              </a:rPr>
              <a:t>59</a:t>
            </a:r>
            <a:r>
              <a:rPr lang="de-DE" sz="1000" dirty="0">
                <a:latin typeface="Aptos"/>
                <a:ea typeface="Times New Roman"/>
                <a:cs typeface="Times New Roman"/>
              </a:rPr>
              <a:t>(4), 301–308. https://doi.org/10.1007/s12599-017-0484-2</a:t>
            </a:r>
            <a:endParaRPr lang="de-DE" sz="1000" dirty="0"/>
          </a:p>
          <a:p>
            <a:pPr lvl="0" algn="l">
              <a:spcBef>
                <a:spcPts val="0"/>
              </a:spcBef>
              <a:spcAft>
                <a:spcPts val="0"/>
              </a:spcAft>
              <a:defRPr/>
            </a:pPr>
            <a:r>
              <a:rPr lang="de-DE" sz="1000" dirty="0">
                <a:latin typeface="Aptos"/>
                <a:ea typeface="Times New Roman"/>
                <a:cs typeface="Times New Roman"/>
              </a:rPr>
              <a:t>Stalder, F. (2018). </a:t>
            </a:r>
            <a:r>
              <a:rPr lang="de-DE" sz="1000" i="1" dirty="0">
                <a:latin typeface="Aptos"/>
                <a:ea typeface="Times New Roman"/>
                <a:cs typeface="Times New Roman"/>
              </a:rPr>
              <a:t>Kultur der Digitalität</a:t>
            </a:r>
            <a:r>
              <a:rPr lang="de-DE" sz="1000" dirty="0">
                <a:latin typeface="Aptos"/>
                <a:ea typeface="Times New Roman"/>
                <a:cs typeface="Times New Roman"/>
              </a:rPr>
              <a:t>. Suhrkamp Verlag.</a:t>
            </a:r>
            <a:endParaRPr lang="de-DE" sz="1000" dirty="0"/>
          </a:p>
          <a:p>
            <a:pPr lvl="0" algn="l">
              <a:spcBef>
                <a:spcPts val="0"/>
              </a:spcBef>
              <a:spcAft>
                <a:spcPts val="0"/>
              </a:spcAft>
              <a:defRPr/>
            </a:pPr>
            <a:r>
              <a:rPr lang="de-DE" sz="1000" dirty="0">
                <a:latin typeface="Aptos"/>
                <a:ea typeface="Times New Roman"/>
                <a:cs typeface="Times New Roman"/>
              </a:rPr>
              <a:t>Stalder, F. (2021). Was ist Digitalität? In U. Hauck-Thum &amp; J. Noller (Eds.), </a:t>
            </a:r>
            <a:r>
              <a:rPr lang="de-DE" sz="1000" i="1" dirty="0">
                <a:latin typeface="Aptos"/>
                <a:ea typeface="Times New Roman"/>
                <a:cs typeface="Times New Roman"/>
              </a:rPr>
              <a:t>Was ist Digitalität? Philosophische und pädagogische Perspektiven</a:t>
            </a:r>
            <a:r>
              <a:rPr lang="de-DE" sz="1000" dirty="0">
                <a:latin typeface="Aptos"/>
                <a:ea typeface="Times New Roman"/>
                <a:cs typeface="Times New Roman"/>
              </a:rPr>
              <a:t> (pp. 3–7). Springer Berlin Heidelberg. </a:t>
            </a:r>
            <a:r>
              <a:rPr lang="de-DE" sz="1000" u="sng" dirty="0">
                <a:latin typeface="Aptos"/>
                <a:ea typeface="Times New Roman"/>
                <a:cs typeface="Times New Roman"/>
                <a:hlinkClick r:id="rId3" tooltip="https://doi.org/10.1007/978-"/>
              </a:rPr>
              <a:t>https://doi.org/10.1007/978-</a:t>
            </a:r>
            <a:r>
              <a:rPr lang="de-DE" sz="1000" dirty="0">
                <a:latin typeface="Aptos"/>
                <a:ea typeface="Times New Roman"/>
                <a:cs typeface="Times New Roman"/>
              </a:rPr>
              <a:t>	3-662-	62989-5_1</a:t>
            </a:r>
            <a:endParaRPr lang="de-DE" sz="1000" dirty="0"/>
          </a:p>
          <a:p>
            <a:pPr lvl="0" algn="l">
              <a:spcBef>
                <a:spcPts val="0"/>
              </a:spcBef>
              <a:spcAft>
                <a:spcPts val="0"/>
              </a:spcAft>
              <a:defRPr/>
            </a:pPr>
            <a:r>
              <a:rPr lang="en-US" sz="1000" i="1" dirty="0">
                <a:latin typeface="Arial"/>
                <a:ea typeface="Times New Roman"/>
              </a:rPr>
              <a:t> </a:t>
            </a:r>
            <a:endParaRPr lang="en-US" sz="1000" dirty="0">
              <a:latin typeface="Arial"/>
            </a:endParaRPr>
          </a:p>
          <a:p>
            <a:pPr algn="l">
              <a:defRPr/>
            </a:pPr>
            <a:endParaRPr lang="de-DE" dirty="0"/>
          </a:p>
        </p:txBody>
      </p:sp>
      <p:sp>
        <p:nvSpPr>
          <p:cNvPr id="405192761" name="Rectangle 3"/>
          <p:cNvSpPr>
            <a:spLocks noChangeArrowheads="1"/>
          </p:cNvSpPr>
          <p:nvPr/>
        </p:nvSpPr>
        <p:spPr bwMode="auto">
          <a:xfrm>
            <a:off x="6003634" y="43934"/>
            <a:ext cx="184731" cy="369332"/>
          </a:xfrm>
          <a:prstGeom prst="rect">
            <a:avLst/>
          </a:prstGeom>
          <a:noFill/>
          <a:ln>
            <a:noFill/>
          </a:ln>
          <a:effectLst/>
        </p:spPr>
        <p:txBody>
          <a:bodyPr vert="horz" wrap="none" lIns="91440" tIns="45720" rIns="91440" bIns="45720" numCol="1" anchor="ctr" anchorCtr="0" compatLnSpc="1">
            <a:prstTxWarp prst="textNoShape">
              <a:avLst/>
            </a:prstTxWarp>
            <a:spAutoFit/>
          </a:bodyPr>
          <a:lstStyle>
            <a:lvl1pPr>
              <a:spcBef>
                <a:spcPts val="0"/>
              </a:spcBef>
              <a:spcAft>
                <a:spcPts val="0"/>
              </a:spcAft>
              <a:defRPr>
                <a:solidFill>
                  <a:schemeClr val="tx1"/>
                </a:solidFill>
                <a:latin typeface="Arial"/>
              </a:defRPr>
            </a:lvl1pPr>
            <a:lvl2pPr>
              <a:spcBef>
                <a:spcPts val="0"/>
              </a:spcBef>
              <a:spcAft>
                <a:spcPts val="0"/>
              </a:spcAft>
              <a:defRPr>
                <a:solidFill>
                  <a:schemeClr val="tx1"/>
                </a:solidFill>
                <a:latin typeface="Arial"/>
              </a:defRPr>
            </a:lvl2pPr>
            <a:lvl3pPr>
              <a:spcBef>
                <a:spcPts val="0"/>
              </a:spcBef>
              <a:spcAft>
                <a:spcPts val="0"/>
              </a:spcAft>
              <a:defRPr>
                <a:solidFill>
                  <a:schemeClr val="tx1"/>
                </a:solidFill>
                <a:latin typeface="Arial"/>
              </a:defRPr>
            </a:lvl3pPr>
            <a:lvl4pPr>
              <a:spcBef>
                <a:spcPts val="0"/>
              </a:spcBef>
              <a:spcAft>
                <a:spcPts val="0"/>
              </a:spcAft>
              <a:defRPr>
                <a:solidFill>
                  <a:schemeClr val="tx1"/>
                </a:solidFill>
                <a:latin typeface="Arial"/>
              </a:defRPr>
            </a:lvl4pPr>
            <a:lvl5pPr>
              <a:spcBef>
                <a:spcPts val="0"/>
              </a:spcBef>
              <a:spcAft>
                <a:spcPts val="0"/>
              </a:spcAft>
              <a:defRPr>
                <a:solidFill>
                  <a:schemeClr val="tx1"/>
                </a:solidFill>
                <a:latin typeface="Arial"/>
              </a:defRPr>
            </a:lvl5pPr>
            <a:lvl6pPr>
              <a:spcBef>
                <a:spcPts val="0"/>
              </a:spcBef>
              <a:spcAft>
                <a:spcPts val="0"/>
              </a:spcAft>
              <a:defRPr>
                <a:solidFill>
                  <a:schemeClr val="tx1"/>
                </a:solidFill>
                <a:latin typeface="Arial"/>
              </a:defRPr>
            </a:lvl6pPr>
            <a:lvl7pPr>
              <a:spcBef>
                <a:spcPts val="0"/>
              </a:spcBef>
              <a:spcAft>
                <a:spcPts val="0"/>
              </a:spcAft>
              <a:defRPr>
                <a:solidFill>
                  <a:schemeClr val="tx1"/>
                </a:solidFill>
                <a:latin typeface="Arial"/>
              </a:defRPr>
            </a:lvl7pPr>
            <a:lvl8pPr>
              <a:spcBef>
                <a:spcPts val="0"/>
              </a:spcBef>
              <a:spcAft>
                <a:spcPts val="0"/>
              </a:spcAft>
              <a:defRPr>
                <a:solidFill>
                  <a:schemeClr val="tx1"/>
                </a:solidFill>
                <a:latin typeface="Arial"/>
              </a:defRPr>
            </a:lvl8pPr>
            <a:lvl9pPr>
              <a:spcBef>
                <a:spcPts val="0"/>
              </a:spcBef>
              <a:spcAft>
                <a:spcPts val="0"/>
              </a:spcAft>
              <a:defRPr>
                <a:solidFill>
                  <a:schemeClr val="tx1"/>
                </a:solidFill>
                <a:latin typeface="Arial"/>
              </a:defRPr>
            </a:lvl9pPr>
          </a:lstStyle>
          <a:p>
            <a:pPr marL="0" marR="0" lvl="0" indent="0" algn="just" defTabSz="914400">
              <a:lnSpc>
                <a:spcPct val="100000"/>
              </a:lnSpc>
              <a:spcBef>
                <a:spcPts val="0"/>
              </a:spcBef>
              <a:spcAft>
                <a:spcPts val="0"/>
              </a:spcAft>
              <a:buClrTx/>
              <a:buSzTx/>
              <a:buFontTx/>
              <a:buNone/>
              <a:defRPr/>
            </a:pPr>
            <a:endParaRPr lang="en-US" sz="1800" b="0" i="0" u="none" strike="noStrike" cap="none">
              <a:ln>
                <a:noFill/>
              </a:ln>
              <a:solidFill>
                <a:schemeClr val="tx1"/>
              </a:solidFill>
              <a:latin typeface="Aria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xmlns:m="http://schemas.openxmlformats.org/officeDocument/2006/math" xmlns:w="http://schemas.openxmlformats.org/wordprocessingml/2006/main">
      <p:transition spd="slow" advClick="1">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B4B42218-DCDE-492D-87D1-E5D06795F27B}"/>
              </a:ext>
            </a:extLst>
          </p:cNvPr>
          <p:cNvPicPr>
            <a:picLocks noChangeAspect="1"/>
          </p:cNvPicPr>
          <p:nvPr/>
        </p:nvPicPr>
        <p:blipFill>
          <a:blip r:embed="rId3"/>
          <a:stretch>
            <a:fillRect/>
          </a:stretch>
        </p:blipFill>
        <p:spPr>
          <a:xfrm>
            <a:off x="2855640" y="2090441"/>
            <a:ext cx="3719294" cy="2085856"/>
          </a:xfrm>
          <a:prstGeom prst="rect">
            <a:avLst/>
          </a:prstGeom>
        </p:spPr>
      </p:pic>
      <p:pic>
        <p:nvPicPr>
          <p:cNvPr id="6" name="Grafik 5">
            <a:extLst>
              <a:ext uri="{FF2B5EF4-FFF2-40B4-BE49-F238E27FC236}">
                <a16:creationId xmlns:a16="http://schemas.microsoft.com/office/drawing/2014/main" id="{77C5589D-244B-47FC-A800-B675E20C4EF3}"/>
              </a:ext>
            </a:extLst>
          </p:cNvPr>
          <p:cNvPicPr>
            <a:picLocks noChangeAspect="1"/>
          </p:cNvPicPr>
          <p:nvPr/>
        </p:nvPicPr>
        <p:blipFill>
          <a:blip r:embed="rId4"/>
          <a:stretch>
            <a:fillRect/>
          </a:stretch>
        </p:blipFill>
        <p:spPr>
          <a:xfrm>
            <a:off x="119335" y="3495950"/>
            <a:ext cx="4098573" cy="2285507"/>
          </a:xfrm>
          <a:prstGeom prst="rect">
            <a:avLst/>
          </a:prstGeom>
        </p:spPr>
      </p:pic>
      <p:sp>
        <p:nvSpPr>
          <p:cNvPr id="4" name="Foliennummernplatzhalter 3">
            <a:extLst>
              <a:ext uri="{FF2B5EF4-FFF2-40B4-BE49-F238E27FC236}">
                <a16:creationId xmlns:a16="http://schemas.microsoft.com/office/drawing/2014/main" id="{65A5D1CC-6072-42D9-9569-2CC23EB659B3}"/>
              </a:ext>
            </a:extLst>
          </p:cNvPr>
          <p:cNvSpPr>
            <a:spLocks noGrp="1"/>
          </p:cNvSpPr>
          <p:nvPr>
            <p:ph type="sldNum" sz="quarter" idx="12"/>
          </p:nvPr>
        </p:nvSpPr>
        <p:spPr/>
        <p:txBody>
          <a:bodyPr/>
          <a:lstStyle/>
          <a:p>
            <a:fld id="{968FC3C1-8B2E-4CF4-97FE-57A4E19AC873}" type="slidenum">
              <a:rPr lang="de-DE" smtClean="0"/>
              <a:t>3</a:t>
            </a:fld>
            <a:endParaRPr lang="de-DE"/>
          </a:p>
        </p:txBody>
      </p:sp>
      <p:sp>
        <p:nvSpPr>
          <p:cNvPr id="7" name="Textfeld 6">
            <a:extLst>
              <a:ext uri="{FF2B5EF4-FFF2-40B4-BE49-F238E27FC236}">
                <a16:creationId xmlns:a16="http://schemas.microsoft.com/office/drawing/2014/main" id="{C9C21D67-119E-4981-A2A4-28A70D66DBD6}"/>
              </a:ext>
            </a:extLst>
          </p:cNvPr>
          <p:cNvSpPr txBox="1"/>
          <p:nvPr/>
        </p:nvSpPr>
        <p:spPr>
          <a:xfrm>
            <a:off x="119336" y="6393631"/>
            <a:ext cx="10404476" cy="461665"/>
          </a:xfrm>
          <a:prstGeom prst="rect">
            <a:avLst/>
          </a:prstGeom>
          <a:noFill/>
        </p:spPr>
        <p:txBody>
          <a:bodyPr wrap="square" rtlCol="0">
            <a:spAutoFit/>
          </a:bodyPr>
          <a:lstStyle/>
          <a:p>
            <a:r>
              <a:rPr lang="de-DE" sz="1200" dirty="0"/>
              <a:t>Screenshots: Vortrag BÜZ-Tagung, Axel Krommer, 2023 online abrufbar: </a:t>
            </a:r>
            <a:r>
              <a:rPr lang="de-DE" sz="1200" dirty="0">
                <a:hlinkClick r:id="rId5"/>
              </a:rPr>
              <a:t>https://axelkrommer.com/wp-content/uploads/2023/05/Krommer-Blick-ueber-den-Zaun-2023.pdf</a:t>
            </a:r>
            <a:r>
              <a:rPr lang="de-DE" sz="1200" dirty="0"/>
              <a:t>, </a:t>
            </a:r>
            <a:r>
              <a:rPr lang="de-DE" sz="1200" dirty="0" err="1"/>
              <a:t>learning</a:t>
            </a:r>
            <a:r>
              <a:rPr lang="de-DE" sz="1200" dirty="0"/>
              <a:t> </a:t>
            </a:r>
            <a:r>
              <a:rPr lang="de-DE" sz="1200" dirty="0" err="1"/>
              <a:t>apps</a:t>
            </a:r>
            <a:r>
              <a:rPr lang="de-DE" sz="1200" dirty="0"/>
              <a:t> Raabe Verlag, funky </a:t>
            </a:r>
            <a:r>
              <a:rPr lang="de-DE" sz="1200" dirty="0" err="1"/>
              <a:t>monkey</a:t>
            </a:r>
            <a:r>
              <a:rPr lang="de-DE" sz="1200" dirty="0"/>
              <a:t>. </a:t>
            </a:r>
          </a:p>
        </p:txBody>
      </p:sp>
      <p:pic>
        <p:nvPicPr>
          <p:cNvPr id="3" name="Grafik 2">
            <a:extLst>
              <a:ext uri="{FF2B5EF4-FFF2-40B4-BE49-F238E27FC236}">
                <a16:creationId xmlns:a16="http://schemas.microsoft.com/office/drawing/2014/main" id="{A9469B23-8309-4AE5-994D-43A12B2A9AC1}"/>
              </a:ext>
            </a:extLst>
          </p:cNvPr>
          <p:cNvPicPr>
            <a:picLocks noChangeAspect="1"/>
          </p:cNvPicPr>
          <p:nvPr/>
        </p:nvPicPr>
        <p:blipFill>
          <a:blip r:embed="rId6"/>
          <a:stretch>
            <a:fillRect/>
          </a:stretch>
        </p:blipFill>
        <p:spPr>
          <a:xfrm>
            <a:off x="3935760" y="4339992"/>
            <a:ext cx="3382005" cy="1889944"/>
          </a:xfrm>
          <a:prstGeom prst="rect">
            <a:avLst/>
          </a:prstGeom>
        </p:spPr>
      </p:pic>
      <p:sp>
        <p:nvSpPr>
          <p:cNvPr id="8" name="Rechteck 7">
            <a:extLst>
              <a:ext uri="{FF2B5EF4-FFF2-40B4-BE49-F238E27FC236}">
                <a16:creationId xmlns:a16="http://schemas.microsoft.com/office/drawing/2014/main" id="{B82E28E4-EB48-48FC-A24F-26788EB6C4B2}"/>
              </a:ext>
            </a:extLst>
          </p:cNvPr>
          <p:cNvSpPr/>
          <p:nvPr/>
        </p:nvSpPr>
        <p:spPr>
          <a:xfrm>
            <a:off x="479376" y="878305"/>
            <a:ext cx="11737304" cy="1200329"/>
          </a:xfrm>
          <a:prstGeom prst="rect">
            <a:avLst/>
          </a:prstGeom>
        </p:spPr>
        <p:txBody>
          <a:bodyPr wrap="square">
            <a:spAutoFit/>
          </a:bodyPr>
          <a:lstStyle/>
          <a:p>
            <a:pPr algn="ctr"/>
            <a:r>
              <a:rPr lang="de-DE" sz="3600" b="1" dirty="0">
                <a:sym typeface="Wingdings" panose="05000000000000000000" pitchFamily="2" charset="2"/>
              </a:rPr>
              <a:t>Digital gestützter Unterricht oder Unterricht in der Kultur der Digitalität?</a:t>
            </a:r>
            <a:endParaRPr lang="de-DE" sz="3600" b="1" dirty="0"/>
          </a:p>
        </p:txBody>
      </p:sp>
      <p:sp>
        <p:nvSpPr>
          <p:cNvPr id="9" name="Textfeld 8">
            <a:extLst>
              <a:ext uri="{FF2B5EF4-FFF2-40B4-BE49-F238E27FC236}">
                <a16:creationId xmlns:a16="http://schemas.microsoft.com/office/drawing/2014/main" id="{E83E5BD3-7E52-49FC-AE36-9FE2AA8E0FB4}"/>
              </a:ext>
            </a:extLst>
          </p:cNvPr>
          <p:cNvSpPr txBox="1"/>
          <p:nvPr/>
        </p:nvSpPr>
        <p:spPr>
          <a:xfrm>
            <a:off x="6585279" y="3429000"/>
            <a:ext cx="5688633" cy="461665"/>
          </a:xfrm>
          <a:prstGeom prst="rect">
            <a:avLst/>
          </a:prstGeom>
          <a:noFill/>
        </p:spPr>
        <p:txBody>
          <a:bodyPr wrap="square" rtlCol="0">
            <a:spAutoFit/>
          </a:bodyPr>
          <a:lstStyle/>
          <a:p>
            <a:r>
              <a:rPr lang="de-DE" sz="2400" dirty="0"/>
              <a:t>Wie digitalisiere ich meinen Unterricht?  </a:t>
            </a:r>
          </a:p>
        </p:txBody>
      </p:sp>
    </p:spTree>
    <p:extLst>
      <p:ext uri="{BB962C8B-B14F-4D97-AF65-F5344CB8AC3E}">
        <p14:creationId xmlns:p14="http://schemas.microsoft.com/office/powerpoint/2010/main" val="1281079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65A5D1CC-6072-42D9-9569-2CC23EB659B3}"/>
              </a:ext>
            </a:extLst>
          </p:cNvPr>
          <p:cNvSpPr>
            <a:spLocks noGrp="1"/>
          </p:cNvSpPr>
          <p:nvPr>
            <p:ph type="sldNum" sz="quarter" idx="12"/>
          </p:nvPr>
        </p:nvSpPr>
        <p:spPr/>
        <p:txBody>
          <a:bodyPr/>
          <a:lstStyle/>
          <a:p>
            <a:fld id="{968FC3C1-8B2E-4CF4-97FE-57A4E19AC873}" type="slidenum">
              <a:rPr lang="de-DE" smtClean="0"/>
              <a:t>4</a:t>
            </a:fld>
            <a:endParaRPr lang="de-DE"/>
          </a:p>
        </p:txBody>
      </p:sp>
      <p:sp>
        <p:nvSpPr>
          <p:cNvPr id="8" name="Rechteck 7">
            <a:extLst>
              <a:ext uri="{FF2B5EF4-FFF2-40B4-BE49-F238E27FC236}">
                <a16:creationId xmlns:a16="http://schemas.microsoft.com/office/drawing/2014/main" id="{B82E28E4-EB48-48FC-A24F-26788EB6C4B2}"/>
              </a:ext>
            </a:extLst>
          </p:cNvPr>
          <p:cNvSpPr/>
          <p:nvPr/>
        </p:nvSpPr>
        <p:spPr>
          <a:xfrm>
            <a:off x="479376" y="878305"/>
            <a:ext cx="11737304" cy="1200329"/>
          </a:xfrm>
          <a:prstGeom prst="rect">
            <a:avLst/>
          </a:prstGeom>
        </p:spPr>
        <p:txBody>
          <a:bodyPr wrap="square">
            <a:spAutoFit/>
          </a:bodyPr>
          <a:lstStyle/>
          <a:p>
            <a:pPr algn="ctr"/>
            <a:r>
              <a:rPr lang="de-DE" sz="3600" b="1" dirty="0">
                <a:sym typeface="Wingdings" panose="05000000000000000000" pitchFamily="2" charset="2"/>
              </a:rPr>
              <a:t>Digital gestützter Unterricht oder Unterricht in der Kultur der Digitalität?</a:t>
            </a:r>
            <a:endParaRPr lang="de-DE" sz="3600" b="1" dirty="0"/>
          </a:p>
        </p:txBody>
      </p:sp>
      <p:sp>
        <p:nvSpPr>
          <p:cNvPr id="10" name="Textfeld 9">
            <a:extLst>
              <a:ext uri="{FF2B5EF4-FFF2-40B4-BE49-F238E27FC236}">
                <a16:creationId xmlns:a16="http://schemas.microsoft.com/office/drawing/2014/main" id="{AF2EF551-CB49-4273-ADD1-A5C50A51D2E2}"/>
              </a:ext>
            </a:extLst>
          </p:cNvPr>
          <p:cNvSpPr txBox="1"/>
          <p:nvPr/>
        </p:nvSpPr>
        <p:spPr>
          <a:xfrm>
            <a:off x="335360" y="3429000"/>
            <a:ext cx="5112568" cy="1477328"/>
          </a:xfrm>
          <a:prstGeom prst="rect">
            <a:avLst/>
          </a:prstGeom>
          <a:solidFill>
            <a:schemeClr val="bg1"/>
          </a:solidFill>
          <a:ln>
            <a:solidFill>
              <a:schemeClr val="accent1"/>
            </a:solidFill>
          </a:ln>
        </p:spPr>
        <p:txBody>
          <a:bodyPr wrap="square" rtlCol="0">
            <a:spAutoFit/>
          </a:bodyPr>
          <a:lstStyle/>
          <a:p>
            <a:pPr lvl="0">
              <a:defRPr/>
            </a:pPr>
            <a:r>
              <a:rPr lang="de-DE" dirty="0">
                <a:latin typeface="Segoe UI" panose="020B0502040204020203" pitchFamily="34" charset="0"/>
                <a:cs typeface="Segoe UI" panose="020B0502040204020203" pitchFamily="34" charset="0"/>
              </a:rPr>
              <a:t>„Die Digitalität […] ist das, was entsteht, wenn der Prozess der Digitalisierung eine gewisse Tiefe und eine gewisse Breite erreicht hat und damit ein </a:t>
            </a:r>
            <a:r>
              <a:rPr lang="de-DE" b="1" dirty="0">
                <a:latin typeface="Segoe UI" panose="020B0502040204020203" pitchFamily="34" charset="0"/>
                <a:cs typeface="Segoe UI" panose="020B0502040204020203" pitchFamily="34" charset="0"/>
              </a:rPr>
              <a:t>neuer Möglichkeitsraum </a:t>
            </a:r>
            <a:r>
              <a:rPr lang="de-DE" dirty="0">
                <a:latin typeface="Segoe UI" panose="020B0502040204020203" pitchFamily="34" charset="0"/>
                <a:cs typeface="Segoe UI" panose="020B0502040204020203" pitchFamily="34" charset="0"/>
              </a:rPr>
              <a:t>entsteht, der geprägt ist durch digitale Medien.“</a:t>
            </a:r>
          </a:p>
        </p:txBody>
      </p:sp>
      <p:sp>
        <p:nvSpPr>
          <p:cNvPr id="11" name="Rechteck 10">
            <a:extLst>
              <a:ext uri="{FF2B5EF4-FFF2-40B4-BE49-F238E27FC236}">
                <a16:creationId xmlns:a16="http://schemas.microsoft.com/office/drawing/2014/main" id="{1B316FB0-3462-43C6-A04D-2CC487E91F7B}"/>
              </a:ext>
            </a:extLst>
          </p:cNvPr>
          <p:cNvSpPr/>
          <p:nvPr/>
        </p:nvSpPr>
        <p:spPr>
          <a:xfrm>
            <a:off x="5951984" y="4789442"/>
            <a:ext cx="6096000" cy="830997"/>
          </a:xfrm>
          <a:prstGeom prst="rect">
            <a:avLst/>
          </a:prstGeom>
        </p:spPr>
        <p:txBody>
          <a:bodyPr>
            <a:spAutoFit/>
          </a:bodyPr>
          <a:lstStyle/>
          <a:p>
            <a:r>
              <a:rPr lang="de-DE" sz="2400" i="1" dirty="0"/>
              <a:t>Welche neuen Möglichkeitsräume seht ihr in Bezug auf (Fach-)Unterricht? </a:t>
            </a:r>
          </a:p>
        </p:txBody>
      </p:sp>
    </p:spTree>
    <p:extLst>
      <p:ext uri="{BB962C8B-B14F-4D97-AF65-F5344CB8AC3E}">
        <p14:creationId xmlns:p14="http://schemas.microsoft.com/office/powerpoint/2010/main" val="4015345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65A5D1CC-6072-42D9-9569-2CC23EB659B3}"/>
              </a:ext>
            </a:extLst>
          </p:cNvPr>
          <p:cNvSpPr>
            <a:spLocks noGrp="1"/>
          </p:cNvSpPr>
          <p:nvPr>
            <p:ph type="sldNum" sz="quarter" idx="12"/>
          </p:nvPr>
        </p:nvSpPr>
        <p:spPr/>
        <p:txBody>
          <a:bodyPr/>
          <a:lstStyle/>
          <a:p>
            <a:fld id="{968FC3C1-8B2E-4CF4-97FE-57A4E19AC873}" type="slidenum">
              <a:rPr lang="de-DE" smtClean="0"/>
              <a:t>5</a:t>
            </a:fld>
            <a:endParaRPr lang="de-DE"/>
          </a:p>
        </p:txBody>
      </p:sp>
      <p:sp>
        <p:nvSpPr>
          <p:cNvPr id="7" name="Textfeld 6">
            <a:extLst>
              <a:ext uri="{FF2B5EF4-FFF2-40B4-BE49-F238E27FC236}">
                <a16:creationId xmlns:a16="http://schemas.microsoft.com/office/drawing/2014/main" id="{C9C21D67-119E-4981-A2A4-28A70D66DBD6}"/>
              </a:ext>
            </a:extLst>
          </p:cNvPr>
          <p:cNvSpPr txBox="1"/>
          <p:nvPr/>
        </p:nvSpPr>
        <p:spPr>
          <a:xfrm>
            <a:off x="119335" y="6381329"/>
            <a:ext cx="11953329" cy="473968"/>
          </a:xfrm>
          <a:prstGeom prst="rect">
            <a:avLst/>
          </a:prstGeom>
          <a:noFill/>
        </p:spPr>
        <p:txBody>
          <a:bodyPr wrap="square" rtlCol="0">
            <a:spAutoFit/>
          </a:bodyPr>
          <a:lstStyle/>
          <a:p>
            <a:r>
              <a:rPr lang="de-DE" sz="1200" dirty="0"/>
              <a:t>SAMR-Modell Von </a:t>
            </a:r>
            <a:r>
              <a:rPr lang="de-DE" sz="1200" dirty="0" err="1"/>
              <a:t>Leorichter</a:t>
            </a:r>
            <a:r>
              <a:rPr lang="de-DE" sz="1200" dirty="0"/>
              <a:t> - Eigenes Werk; in Anlehnung an Adrian Wilke https://adrianwilke.de/web/samr/, CC BY-SA 4.0, https://commons.wikimedia.org/w/index.php?curid=166291004</a:t>
            </a:r>
          </a:p>
        </p:txBody>
      </p:sp>
      <p:sp>
        <p:nvSpPr>
          <p:cNvPr id="8" name="Rechteck 7">
            <a:extLst>
              <a:ext uri="{FF2B5EF4-FFF2-40B4-BE49-F238E27FC236}">
                <a16:creationId xmlns:a16="http://schemas.microsoft.com/office/drawing/2014/main" id="{B82E28E4-EB48-48FC-A24F-26788EB6C4B2}"/>
              </a:ext>
            </a:extLst>
          </p:cNvPr>
          <p:cNvSpPr/>
          <p:nvPr/>
        </p:nvSpPr>
        <p:spPr>
          <a:xfrm>
            <a:off x="479376" y="878305"/>
            <a:ext cx="11737304" cy="1200329"/>
          </a:xfrm>
          <a:prstGeom prst="rect">
            <a:avLst/>
          </a:prstGeom>
        </p:spPr>
        <p:txBody>
          <a:bodyPr wrap="square">
            <a:spAutoFit/>
          </a:bodyPr>
          <a:lstStyle/>
          <a:p>
            <a:pPr algn="ctr"/>
            <a:r>
              <a:rPr lang="de-DE" sz="3600" b="1" dirty="0">
                <a:sym typeface="Wingdings" panose="05000000000000000000" pitchFamily="2" charset="2"/>
              </a:rPr>
              <a:t>Digital gestützter Unterricht oder Unterricht in der Kultur der Digitalität?</a:t>
            </a:r>
            <a:endParaRPr lang="de-DE" sz="3600" b="1" dirty="0"/>
          </a:p>
        </p:txBody>
      </p:sp>
      <p:pic>
        <p:nvPicPr>
          <p:cNvPr id="1026" name="Picture 2" descr="undefined">
            <a:extLst>
              <a:ext uri="{FF2B5EF4-FFF2-40B4-BE49-F238E27FC236}">
                <a16:creationId xmlns:a16="http://schemas.microsoft.com/office/drawing/2014/main" id="{0ADC2E26-FA61-4943-9FAB-64FFE41215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917" y="2756901"/>
            <a:ext cx="5519936" cy="3035965"/>
          </a:xfrm>
          <a:prstGeom prst="rect">
            <a:avLst/>
          </a:prstGeom>
          <a:noFill/>
          <a:extLst>
            <a:ext uri="{909E8E84-426E-40DD-AFC4-6F175D3DCCD1}">
              <a14:hiddenFill xmlns:a14="http://schemas.microsoft.com/office/drawing/2010/main">
                <a:solidFill>
                  <a:srgbClr val="FFFFFF"/>
                </a:solidFill>
              </a14:hiddenFill>
            </a:ext>
          </a:extLst>
        </p:spPr>
      </p:pic>
      <p:sp>
        <p:nvSpPr>
          <p:cNvPr id="5" name="Gewitterblitz 4">
            <a:extLst>
              <a:ext uri="{FF2B5EF4-FFF2-40B4-BE49-F238E27FC236}">
                <a16:creationId xmlns:a16="http://schemas.microsoft.com/office/drawing/2014/main" id="{26A15F48-C482-4AA7-9487-80ABCB222A30}"/>
              </a:ext>
            </a:extLst>
          </p:cNvPr>
          <p:cNvSpPr/>
          <p:nvPr/>
        </p:nvSpPr>
        <p:spPr>
          <a:xfrm rot="3041608">
            <a:off x="6949937" y="2827293"/>
            <a:ext cx="648072" cy="1200329"/>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C3D3C046-2DB9-4028-A8AC-16C35B4E637D}"/>
              </a:ext>
            </a:extLst>
          </p:cNvPr>
          <p:cNvSpPr txBox="1"/>
          <p:nvPr/>
        </p:nvSpPr>
        <p:spPr>
          <a:xfrm>
            <a:off x="7943627" y="2965793"/>
            <a:ext cx="3960440" cy="923330"/>
          </a:xfrm>
          <a:prstGeom prst="rect">
            <a:avLst/>
          </a:prstGeom>
          <a:noFill/>
        </p:spPr>
        <p:txBody>
          <a:bodyPr wrap="square" rtlCol="0">
            <a:spAutoFit/>
          </a:bodyPr>
          <a:lstStyle/>
          <a:p>
            <a:r>
              <a:rPr lang="de-DE" dirty="0"/>
              <a:t>Modell ist teilweise umstritten, da es eindeutige Abstufung und klare Kategorisierungen impliziert. </a:t>
            </a:r>
          </a:p>
        </p:txBody>
      </p:sp>
      <p:sp>
        <p:nvSpPr>
          <p:cNvPr id="3" name="Geschweifte Klammer rechts 2">
            <a:extLst>
              <a:ext uri="{FF2B5EF4-FFF2-40B4-BE49-F238E27FC236}">
                <a16:creationId xmlns:a16="http://schemas.microsoft.com/office/drawing/2014/main" id="{D9A4B5C2-135D-4F5D-9AF5-90EA1B723D90}"/>
              </a:ext>
            </a:extLst>
          </p:cNvPr>
          <p:cNvSpPr/>
          <p:nvPr/>
        </p:nvSpPr>
        <p:spPr>
          <a:xfrm>
            <a:off x="6361585" y="4274883"/>
            <a:ext cx="382487" cy="1517983"/>
          </a:xfrm>
          <a:prstGeom prst="rightBrace">
            <a:avLst>
              <a:gd name="adj1" fmla="val 8333"/>
              <a:gd name="adj2" fmla="val 43889"/>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1" name="Textfeld 10">
            <a:extLst>
              <a:ext uri="{FF2B5EF4-FFF2-40B4-BE49-F238E27FC236}">
                <a16:creationId xmlns:a16="http://schemas.microsoft.com/office/drawing/2014/main" id="{9BB5D66F-4AA5-4817-B757-8184D17F3EE3}"/>
              </a:ext>
            </a:extLst>
          </p:cNvPr>
          <p:cNvSpPr txBox="1"/>
          <p:nvPr/>
        </p:nvSpPr>
        <p:spPr>
          <a:xfrm>
            <a:off x="6986804" y="4216305"/>
            <a:ext cx="4528323" cy="1754326"/>
          </a:xfrm>
          <a:prstGeom prst="rect">
            <a:avLst/>
          </a:prstGeom>
          <a:solidFill>
            <a:schemeClr val="bg1"/>
          </a:solidFill>
          <a:ln>
            <a:solidFill>
              <a:schemeClr val="accent1"/>
            </a:solidFill>
          </a:ln>
        </p:spPr>
        <p:txBody>
          <a:bodyPr wrap="square" rtlCol="0">
            <a:spAutoFit/>
          </a:bodyPr>
          <a:lstStyle/>
          <a:p>
            <a:pPr lvl="0">
              <a:defRPr/>
            </a:pPr>
            <a:r>
              <a:rPr lang="de-DE" dirty="0">
                <a:latin typeface="Segoe UI" panose="020B0502040204020203" pitchFamily="34" charset="0"/>
                <a:cs typeface="Segoe UI" panose="020B0502040204020203" pitchFamily="34" charset="0"/>
              </a:rPr>
              <a:t>„Die Digitalität […] ist das, was entsteht, wenn der Prozess der Digitalisierung eine gewisse Tiefe und eine gewisse Breite erreicht hat und damit ein </a:t>
            </a:r>
            <a:r>
              <a:rPr lang="de-DE" b="1" dirty="0">
                <a:latin typeface="Segoe UI" panose="020B0502040204020203" pitchFamily="34" charset="0"/>
                <a:cs typeface="Segoe UI" panose="020B0502040204020203" pitchFamily="34" charset="0"/>
              </a:rPr>
              <a:t>neuer Möglichkeitsraum </a:t>
            </a:r>
            <a:r>
              <a:rPr lang="de-DE" dirty="0">
                <a:latin typeface="Segoe UI" panose="020B0502040204020203" pitchFamily="34" charset="0"/>
                <a:cs typeface="Segoe UI" panose="020B0502040204020203" pitchFamily="34" charset="0"/>
              </a:rPr>
              <a:t>entsteht, der geprägt ist durch digitale Medien.“</a:t>
            </a:r>
          </a:p>
        </p:txBody>
      </p:sp>
      <p:grpSp>
        <p:nvGrpSpPr>
          <p:cNvPr id="9" name="Gruppieren 8">
            <a:extLst>
              <a:ext uri="{FF2B5EF4-FFF2-40B4-BE49-F238E27FC236}">
                <a16:creationId xmlns:a16="http://schemas.microsoft.com/office/drawing/2014/main" id="{0952D63A-CF21-4F83-B7BD-6C02B78B0DBD}"/>
              </a:ext>
            </a:extLst>
          </p:cNvPr>
          <p:cNvGrpSpPr/>
          <p:nvPr/>
        </p:nvGrpSpPr>
        <p:grpSpPr>
          <a:xfrm>
            <a:off x="528432" y="2272941"/>
            <a:ext cx="11064651" cy="3416320"/>
            <a:chOff x="432933" y="2862680"/>
            <a:chExt cx="11064651" cy="3416320"/>
          </a:xfrm>
        </p:grpSpPr>
        <p:sp>
          <p:nvSpPr>
            <p:cNvPr id="6" name="Textfeld 5">
              <a:extLst>
                <a:ext uri="{FF2B5EF4-FFF2-40B4-BE49-F238E27FC236}">
                  <a16:creationId xmlns:a16="http://schemas.microsoft.com/office/drawing/2014/main" id="{741716EF-A918-4570-84A9-6E89C15E8D93}"/>
                </a:ext>
              </a:extLst>
            </p:cNvPr>
            <p:cNvSpPr txBox="1"/>
            <p:nvPr/>
          </p:nvSpPr>
          <p:spPr>
            <a:xfrm>
              <a:off x="432933" y="2862680"/>
              <a:ext cx="11064651" cy="3416320"/>
            </a:xfrm>
            <a:prstGeom prst="rect">
              <a:avLst/>
            </a:prstGeom>
            <a:solidFill>
              <a:schemeClr val="bg1"/>
            </a:solidFill>
            <a:ln>
              <a:solidFill>
                <a:schemeClr val="accent1"/>
              </a:solidFill>
            </a:ln>
          </p:spPr>
          <p:txBody>
            <a:bodyPr wrap="square" rtlCol="0">
              <a:spAutoFit/>
            </a:bodyPr>
            <a:lstStyle/>
            <a:p>
              <a:endParaRPr lang="de-DE" dirty="0"/>
            </a:p>
            <a:p>
              <a:pPr algn="ctr"/>
              <a:endParaRPr lang="de-DE" dirty="0"/>
            </a:p>
            <a:p>
              <a:pPr algn="ctr"/>
              <a:endParaRPr lang="de-DE" dirty="0"/>
            </a:p>
            <a:p>
              <a:pPr algn="ctr"/>
              <a:endParaRPr lang="de-DE" dirty="0"/>
            </a:p>
            <a:p>
              <a:pPr algn="ctr"/>
              <a:endParaRPr lang="de-DE" dirty="0"/>
            </a:p>
            <a:p>
              <a:pPr algn="ctr"/>
              <a:r>
                <a:rPr lang="de-DE" dirty="0"/>
                <a:t>	Das Modell ist teilweise umstritten, da es eindeutige Abstufung und klare Kategorisierung impliziert. Außerdem geht es dabei nur um den didaktischen Einsatz digitaler Tools und impliziert, dass digitale Medien lediglich Werkzeuge sind.</a:t>
              </a:r>
            </a:p>
            <a:p>
              <a:pPr algn="ctr"/>
              <a:endParaRPr lang="de-DE" dirty="0"/>
            </a:p>
            <a:p>
              <a:pPr algn="ctr"/>
              <a:endParaRPr lang="de-DE" dirty="0"/>
            </a:p>
            <a:p>
              <a:pPr algn="ctr"/>
              <a:r>
                <a:rPr lang="de-DE" dirty="0"/>
                <a:t> </a:t>
              </a:r>
            </a:p>
            <a:p>
              <a:endParaRPr lang="de-DE" dirty="0"/>
            </a:p>
          </p:txBody>
        </p:sp>
        <p:sp>
          <p:nvSpPr>
            <p:cNvPr id="12" name="Gewitterblitz 11">
              <a:extLst>
                <a:ext uri="{FF2B5EF4-FFF2-40B4-BE49-F238E27FC236}">
                  <a16:creationId xmlns:a16="http://schemas.microsoft.com/office/drawing/2014/main" id="{B5C7DEF7-A5B8-455B-9D44-F3CA3CCE429A}"/>
                </a:ext>
              </a:extLst>
            </p:cNvPr>
            <p:cNvSpPr/>
            <p:nvPr/>
          </p:nvSpPr>
          <p:spPr>
            <a:xfrm rot="3041608">
              <a:off x="1185035" y="3273233"/>
              <a:ext cx="648072" cy="1200329"/>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154343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DCAAE547-B0D7-4D17-95B5-B554B3A41526}"/>
              </a:ext>
            </a:extLst>
          </p:cNvPr>
          <p:cNvSpPr>
            <a:spLocks noGrp="1"/>
          </p:cNvSpPr>
          <p:nvPr>
            <p:ph type="sldNum" sz="quarter" idx="12"/>
          </p:nvPr>
        </p:nvSpPr>
        <p:spPr/>
        <p:txBody>
          <a:bodyPr/>
          <a:lstStyle/>
          <a:p>
            <a:fld id="{968FC3C1-8B2E-4CF4-97FE-57A4E19AC873}" type="slidenum">
              <a:rPr lang="de-DE" smtClean="0"/>
              <a:t>6</a:t>
            </a:fld>
            <a:endParaRPr lang="de-DE"/>
          </a:p>
        </p:txBody>
      </p:sp>
      <p:pic>
        <p:nvPicPr>
          <p:cNvPr id="1030" name="Picture 6" descr="Videoanalyse im Sportunterricht: So geht's!">
            <a:extLst>
              <a:ext uri="{FF2B5EF4-FFF2-40B4-BE49-F238E27FC236}">
                <a16:creationId xmlns:a16="http://schemas.microsoft.com/office/drawing/2014/main" id="{BF47513A-6D9F-4446-9819-2AE03A34B8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400" y="2780928"/>
            <a:ext cx="3616421" cy="2034237"/>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9">
            <a:extLst>
              <a:ext uri="{FF2B5EF4-FFF2-40B4-BE49-F238E27FC236}">
                <a16:creationId xmlns:a16="http://schemas.microsoft.com/office/drawing/2014/main" id="{56B1721D-49FF-46F7-92FF-6A7BD62A1420}"/>
              </a:ext>
            </a:extLst>
          </p:cNvPr>
          <p:cNvSpPr/>
          <p:nvPr/>
        </p:nvSpPr>
        <p:spPr>
          <a:xfrm rot="16200000">
            <a:off x="3780439" y="4052951"/>
            <a:ext cx="1293596" cy="230832"/>
          </a:xfrm>
          <a:prstGeom prst="rect">
            <a:avLst/>
          </a:prstGeom>
        </p:spPr>
        <p:txBody>
          <a:bodyPr wrap="square">
            <a:spAutoFit/>
          </a:bodyPr>
          <a:lstStyle/>
          <a:p>
            <a:pPr defTabSz="457189"/>
            <a:r>
              <a:rPr lang="de-DE" sz="900" dirty="0">
                <a:solidFill>
                  <a:prstClr val="black"/>
                </a:solidFill>
                <a:latin typeface="Calibri" panose="020F0502020204030204"/>
              </a:rPr>
              <a:t>Abbildung: </a:t>
            </a:r>
            <a:r>
              <a:rPr lang="de-DE" sz="900" dirty="0" err="1">
                <a:solidFill>
                  <a:prstClr val="black"/>
                </a:solidFill>
                <a:latin typeface="Calibri" panose="020F0502020204030204"/>
              </a:rPr>
              <a:t>Vlamingo</a:t>
            </a:r>
            <a:endParaRPr lang="de-DE" sz="900" dirty="0">
              <a:solidFill>
                <a:prstClr val="black"/>
              </a:solidFill>
              <a:latin typeface="Calibri" panose="020F0502020204030204"/>
            </a:endParaRPr>
          </a:p>
        </p:txBody>
      </p:sp>
      <p:sp>
        <p:nvSpPr>
          <p:cNvPr id="11" name="Rechteck 10">
            <a:extLst>
              <a:ext uri="{FF2B5EF4-FFF2-40B4-BE49-F238E27FC236}">
                <a16:creationId xmlns:a16="http://schemas.microsoft.com/office/drawing/2014/main" id="{F0B97680-55AD-4EB7-8005-9A5094CA3172}"/>
              </a:ext>
            </a:extLst>
          </p:cNvPr>
          <p:cNvSpPr/>
          <p:nvPr/>
        </p:nvSpPr>
        <p:spPr>
          <a:xfrm>
            <a:off x="454696" y="1196752"/>
            <a:ext cx="11737304" cy="1200329"/>
          </a:xfrm>
          <a:prstGeom prst="rect">
            <a:avLst/>
          </a:prstGeom>
        </p:spPr>
        <p:txBody>
          <a:bodyPr wrap="square">
            <a:spAutoFit/>
          </a:bodyPr>
          <a:lstStyle/>
          <a:p>
            <a:pPr algn="ctr"/>
            <a:r>
              <a:rPr lang="de-DE" sz="3600" b="1" dirty="0">
                <a:sym typeface="Wingdings" panose="05000000000000000000" pitchFamily="2" charset="2"/>
              </a:rPr>
              <a:t>Digital gestützter Unterricht oder Unterricht in der Kultur der Digitalität?</a:t>
            </a:r>
            <a:endParaRPr lang="de-DE" sz="3600" b="1" dirty="0"/>
          </a:p>
        </p:txBody>
      </p:sp>
      <p:sp>
        <p:nvSpPr>
          <p:cNvPr id="6" name="Textfeld 5">
            <a:extLst>
              <a:ext uri="{FF2B5EF4-FFF2-40B4-BE49-F238E27FC236}">
                <a16:creationId xmlns:a16="http://schemas.microsoft.com/office/drawing/2014/main" id="{3A127F26-C315-47B8-8D3C-5C76E62A418E}"/>
              </a:ext>
            </a:extLst>
          </p:cNvPr>
          <p:cNvSpPr txBox="1"/>
          <p:nvPr/>
        </p:nvSpPr>
        <p:spPr>
          <a:xfrm>
            <a:off x="4799856" y="6034157"/>
            <a:ext cx="3044250" cy="369332"/>
          </a:xfrm>
          <a:prstGeom prst="rect">
            <a:avLst/>
          </a:prstGeom>
          <a:noFill/>
        </p:spPr>
        <p:txBody>
          <a:bodyPr wrap="square" rtlCol="0">
            <a:spAutoFit/>
          </a:bodyPr>
          <a:lstStyle/>
          <a:p>
            <a:r>
              <a:rPr lang="de-DE" dirty="0"/>
              <a:t>…</a:t>
            </a:r>
          </a:p>
        </p:txBody>
      </p:sp>
      <p:sp>
        <p:nvSpPr>
          <p:cNvPr id="2" name="Textfeld 1">
            <a:extLst>
              <a:ext uri="{FF2B5EF4-FFF2-40B4-BE49-F238E27FC236}">
                <a16:creationId xmlns:a16="http://schemas.microsoft.com/office/drawing/2014/main" id="{1A795B20-8139-4F9B-8970-88BFAFB27089}"/>
              </a:ext>
            </a:extLst>
          </p:cNvPr>
          <p:cNvSpPr txBox="1"/>
          <p:nvPr/>
        </p:nvSpPr>
        <p:spPr>
          <a:xfrm>
            <a:off x="692287" y="5013176"/>
            <a:ext cx="4022100" cy="830997"/>
          </a:xfrm>
          <a:prstGeom prst="rect">
            <a:avLst/>
          </a:prstGeom>
          <a:noFill/>
        </p:spPr>
        <p:txBody>
          <a:bodyPr wrap="square" rtlCol="0">
            <a:spAutoFit/>
          </a:bodyPr>
          <a:lstStyle/>
          <a:p>
            <a:r>
              <a:rPr lang="de-DE" sz="2400" dirty="0"/>
              <a:t>Beispiel Videoanalyse im Sportunterricht</a:t>
            </a:r>
          </a:p>
        </p:txBody>
      </p:sp>
      <p:sp>
        <p:nvSpPr>
          <p:cNvPr id="3" name="Textfeld 2">
            <a:extLst>
              <a:ext uri="{FF2B5EF4-FFF2-40B4-BE49-F238E27FC236}">
                <a16:creationId xmlns:a16="http://schemas.microsoft.com/office/drawing/2014/main" id="{96C2F144-AF41-49DC-83FE-929D01438DF3}"/>
              </a:ext>
            </a:extLst>
          </p:cNvPr>
          <p:cNvSpPr txBox="1"/>
          <p:nvPr/>
        </p:nvSpPr>
        <p:spPr>
          <a:xfrm>
            <a:off x="5130817" y="3320992"/>
            <a:ext cx="6429375" cy="954107"/>
          </a:xfrm>
          <a:prstGeom prst="rect">
            <a:avLst/>
          </a:prstGeom>
          <a:noFill/>
        </p:spPr>
        <p:txBody>
          <a:bodyPr wrap="square" rtlCol="0">
            <a:spAutoFit/>
          </a:bodyPr>
          <a:lstStyle/>
          <a:p>
            <a:r>
              <a:rPr lang="de-DE" sz="2800" dirty="0"/>
              <a:t>Aber inwiefern spielt hier die Kultur der Digitalität eine Rolle? </a:t>
            </a:r>
          </a:p>
        </p:txBody>
      </p:sp>
      <p:pic>
        <p:nvPicPr>
          <p:cNvPr id="12" name="Grafik 11">
            <a:extLst>
              <a:ext uri="{FF2B5EF4-FFF2-40B4-BE49-F238E27FC236}">
                <a16:creationId xmlns:a16="http://schemas.microsoft.com/office/drawing/2014/main" id="{0E5EF3D0-0519-45D2-9CBE-0FB16DED5BCC}"/>
              </a:ext>
            </a:extLst>
          </p:cNvPr>
          <p:cNvPicPr>
            <a:picLocks noChangeAspect="1"/>
          </p:cNvPicPr>
          <p:nvPr/>
        </p:nvPicPr>
        <p:blipFill>
          <a:blip r:embed="rId4"/>
          <a:stretch>
            <a:fillRect/>
          </a:stretch>
        </p:blipFill>
        <p:spPr>
          <a:xfrm>
            <a:off x="5045915" y="4446706"/>
            <a:ext cx="6226318" cy="2174633"/>
          </a:xfrm>
          <a:prstGeom prst="rect">
            <a:avLst/>
          </a:prstGeom>
        </p:spPr>
      </p:pic>
      <p:pic>
        <p:nvPicPr>
          <p:cNvPr id="8" name="Grafik 7" descr="Schraubenschlüssel">
            <a:extLst>
              <a:ext uri="{FF2B5EF4-FFF2-40B4-BE49-F238E27FC236}">
                <a16:creationId xmlns:a16="http://schemas.microsoft.com/office/drawing/2014/main" id="{AAAB64C4-8E0F-4444-9BDA-D4586C91530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25216" y="2514600"/>
            <a:ext cx="914400" cy="914400"/>
          </a:xfrm>
          <a:prstGeom prst="rect">
            <a:avLst/>
          </a:prstGeom>
        </p:spPr>
      </p:pic>
    </p:spTree>
    <p:extLst>
      <p:ext uri="{BB962C8B-B14F-4D97-AF65-F5344CB8AC3E}">
        <p14:creationId xmlns:p14="http://schemas.microsoft.com/office/powerpoint/2010/main" val="2759610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DCAAE547-B0D7-4D17-95B5-B554B3A41526}"/>
              </a:ext>
            </a:extLst>
          </p:cNvPr>
          <p:cNvSpPr>
            <a:spLocks noGrp="1"/>
          </p:cNvSpPr>
          <p:nvPr>
            <p:ph type="sldNum" sz="quarter" idx="12"/>
          </p:nvPr>
        </p:nvSpPr>
        <p:spPr/>
        <p:txBody>
          <a:bodyPr/>
          <a:lstStyle/>
          <a:p>
            <a:fld id="{968FC3C1-8B2E-4CF4-97FE-57A4E19AC873}" type="slidenum">
              <a:rPr lang="de-DE" smtClean="0"/>
              <a:t>7</a:t>
            </a:fld>
            <a:endParaRPr lang="de-DE"/>
          </a:p>
        </p:txBody>
      </p:sp>
      <p:sp>
        <p:nvSpPr>
          <p:cNvPr id="11" name="Rechteck 10">
            <a:extLst>
              <a:ext uri="{FF2B5EF4-FFF2-40B4-BE49-F238E27FC236}">
                <a16:creationId xmlns:a16="http://schemas.microsoft.com/office/drawing/2014/main" id="{F0B97680-55AD-4EB7-8005-9A5094CA3172}"/>
              </a:ext>
            </a:extLst>
          </p:cNvPr>
          <p:cNvSpPr/>
          <p:nvPr/>
        </p:nvSpPr>
        <p:spPr>
          <a:xfrm>
            <a:off x="454696" y="1196752"/>
            <a:ext cx="11737304" cy="1200329"/>
          </a:xfrm>
          <a:prstGeom prst="rect">
            <a:avLst/>
          </a:prstGeom>
        </p:spPr>
        <p:txBody>
          <a:bodyPr wrap="square">
            <a:spAutoFit/>
          </a:bodyPr>
          <a:lstStyle/>
          <a:p>
            <a:pPr algn="ctr"/>
            <a:r>
              <a:rPr lang="de-DE" sz="3600" b="1" dirty="0">
                <a:sym typeface="Wingdings" panose="05000000000000000000" pitchFamily="2" charset="2"/>
              </a:rPr>
              <a:t>Paradigmenwechsel – Auswirkungen auf das Lernen? </a:t>
            </a:r>
            <a:endParaRPr lang="de-DE" sz="3600" b="1" dirty="0"/>
          </a:p>
        </p:txBody>
      </p:sp>
      <p:pic>
        <p:nvPicPr>
          <p:cNvPr id="12" name="Grafik 11">
            <a:extLst>
              <a:ext uri="{FF2B5EF4-FFF2-40B4-BE49-F238E27FC236}">
                <a16:creationId xmlns:a16="http://schemas.microsoft.com/office/drawing/2014/main" id="{0E5EF3D0-0519-45D2-9CBE-0FB16DED5BCC}"/>
              </a:ext>
            </a:extLst>
          </p:cNvPr>
          <p:cNvPicPr>
            <a:picLocks noChangeAspect="1"/>
          </p:cNvPicPr>
          <p:nvPr/>
        </p:nvPicPr>
        <p:blipFill>
          <a:blip r:embed="rId3"/>
          <a:stretch>
            <a:fillRect/>
          </a:stretch>
        </p:blipFill>
        <p:spPr>
          <a:xfrm>
            <a:off x="7608168" y="2559797"/>
            <a:ext cx="1944216" cy="679046"/>
          </a:xfrm>
          <a:prstGeom prst="rect">
            <a:avLst/>
          </a:prstGeom>
        </p:spPr>
      </p:pic>
      <p:sp>
        <p:nvSpPr>
          <p:cNvPr id="3" name="Rechteck 2">
            <a:extLst>
              <a:ext uri="{FF2B5EF4-FFF2-40B4-BE49-F238E27FC236}">
                <a16:creationId xmlns:a16="http://schemas.microsoft.com/office/drawing/2014/main" id="{AD80DFB9-7D08-420B-8F69-C544C18B9857}"/>
              </a:ext>
            </a:extLst>
          </p:cNvPr>
          <p:cNvSpPr/>
          <p:nvPr/>
        </p:nvSpPr>
        <p:spPr>
          <a:xfrm>
            <a:off x="119336" y="3404733"/>
            <a:ext cx="5976664" cy="3354765"/>
          </a:xfrm>
          <a:prstGeom prst="rect">
            <a:avLst/>
          </a:prstGeom>
        </p:spPr>
        <p:txBody>
          <a:bodyPr wrap="square">
            <a:spAutoFit/>
          </a:bodyPr>
          <a:lstStyle/>
          <a:p>
            <a:r>
              <a:rPr lang="de-CH" sz="2400" b="1" dirty="0">
                <a:latin typeface="Arial" panose="020B0604020202020204" pitchFamily="34" charset="0"/>
                <a:ea typeface="Calibri" panose="020F0502020204030204" pitchFamily="34" charset="0"/>
                <a:cs typeface="Calibri" panose="020F0502020204030204" pitchFamily="34" charset="0"/>
              </a:rPr>
              <a:t>Buchkultur</a:t>
            </a:r>
            <a:r>
              <a:rPr lang="de-CH" sz="2400" dirty="0">
                <a:latin typeface="Arial" panose="020B0604020202020204" pitchFamily="34" charset="0"/>
                <a:ea typeface="Calibri" panose="020F0502020204030204" pitchFamily="34" charset="0"/>
                <a:cs typeface="Calibri" panose="020F0502020204030204" pitchFamily="34" charset="0"/>
              </a:rPr>
              <a:t> geprägt durch: </a:t>
            </a:r>
          </a:p>
          <a:p>
            <a:pPr marL="285750" indent="-285750">
              <a:buFont typeface="Arial" panose="020B0604020202020204" pitchFamily="34" charset="0"/>
              <a:buChar char="•"/>
            </a:pPr>
            <a:r>
              <a:rPr lang="de-CH" sz="2400" dirty="0">
                <a:latin typeface="Arial" panose="020B0604020202020204" pitchFamily="34" charset="0"/>
                <a:ea typeface="Calibri" panose="020F0502020204030204" pitchFamily="34" charset="0"/>
                <a:cs typeface="Calibri" panose="020F0502020204030204" pitchFamily="34" charset="0"/>
              </a:rPr>
              <a:t>Linearität</a:t>
            </a:r>
          </a:p>
          <a:p>
            <a:pPr marL="285750" indent="-285750">
              <a:buFont typeface="Arial" panose="020B0604020202020204" pitchFamily="34" charset="0"/>
              <a:buChar char="•"/>
            </a:pPr>
            <a:r>
              <a:rPr lang="de-CH" sz="2400" dirty="0">
                <a:latin typeface="Arial" panose="020B0604020202020204" pitchFamily="34" charset="0"/>
                <a:ea typeface="Calibri" panose="020F0502020204030204" pitchFamily="34" charset="0"/>
                <a:cs typeface="Calibri" panose="020F0502020204030204" pitchFamily="34" charset="0"/>
              </a:rPr>
              <a:t>Ursache, dann die Wirkung</a:t>
            </a:r>
          </a:p>
          <a:p>
            <a:pPr marL="285750" indent="-285750">
              <a:buFont typeface="Arial" panose="020B0604020202020204" pitchFamily="34" charset="0"/>
              <a:buChar char="•"/>
            </a:pPr>
            <a:r>
              <a:rPr lang="de-CH" sz="2400" dirty="0">
                <a:latin typeface="Arial" panose="020B0604020202020204" pitchFamily="34" charset="0"/>
                <a:ea typeface="Calibri" panose="020F0502020204030204" pitchFamily="34" charset="0"/>
                <a:cs typeface="Calibri" panose="020F0502020204030204" pitchFamily="34" charset="0"/>
              </a:rPr>
              <a:t>Lernen fokussiert auf die Aneignung: </a:t>
            </a:r>
          </a:p>
          <a:p>
            <a:pPr marL="742950" lvl="1" indent="-285750">
              <a:buFont typeface="Arial" panose="020B0604020202020204" pitchFamily="34" charset="0"/>
              <a:buChar char="•"/>
            </a:pPr>
            <a:r>
              <a:rPr lang="de-CH" sz="2400" dirty="0">
                <a:latin typeface="Arial" panose="020B0604020202020204" pitchFamily="34" charset="0"/>
                <a:ea typeface="Calibri" panose="020F0502020204030204" pitchFamily="34" charset="0"/>
                <a:cs typeface="Calibri" panose="020F0502020204030204" pitchFamily="34" charset="0"/>
              </a:rPr>
              <a:t>notwendigen Kulturtechniken</a:t>
            </a:r>
          </a:p>
          <a:p>
            <a:pPr marL="742950" lvl="1" indent="-285750">
              <a:buFont typeface="Arial" panose="020B0604020202020204" pitchFamily="34" charset="0"/>
              <a:buChar char="•"/>
            </a:pPr>
            <a:r>
              <a:rPr lang="de-CH" sz="2400" dirty="0">
                <a:latin typeface="Arial" panose="020B0604020202020204" pitchFamily="34" charset="0"/>
                <a:ea typeface="Calibri" panose="020F0502020204030204" pitchFamily="34" charset="0"/>
                <a:cs typeface="Calibri" panose="020F0502020204030204" pitchFamily="34" charset="0"/>
              </a:rPr>
              <a:t>geordneten Wissensuniversums (bspw. über Kanon)</a:t>
            </a:r>
          </a:p>
          <a:p>
            <a:pPr marL="742950" lvl="1" indent="-285750">
              <a:buFont typeface="Arial" panose="020B0604020202020204" pitchFamily="34" charset="0"/>
              <a:buChar char="•"/>
            </a:pPr>
            <a:r>
              <a:rPr lang="de-CH" sz="2400" dirty="0">
                <a:latin typeface="Arial" panose="020B0604020202020204" pitchFamily="34" charset="0"/>
                <a:ea typeface="Calibri" panose="020F0502020204030204" pitchFamily="34" charset="0"/>
                <a:cs typeface="Calibri" panose="020F0502020204030204" pitchFamily="34" charset="0"/>
              </a:rPr>
              <a:t>bestehendem Wissen</a:t>
            </a:r>
          </a:p>
          <a:p>
            <a:r>
              <a:rPr lang="de-CH" sz="2000" dirty="0">
                <a:latin typeface="Arial" panose="020B0604020202020204" pitchFamily="34" charset="0"/>
                <a:ea typeface="Calibri" panose="020F0502020204030204" pitchFamily="34" charset="0"/>
                <a:cs typeface="Calibri" panose="020F0502020204030204" pitchFamily="34" charset="0"/>
              </a:rPr>
              <a:t>(Stalder, 2021)</a:t>
            </a:r>
            <a:endParaRPr lang="de-DE" sz="1600" dirty="0"/>
          </a:p>
        </p:txBody>
      </p:sp>
      <p:pic>
        <p:nvPicPr>
          <p:cNvPr id="6" name="Grafik 5" descr="Bücher">
            <a:extLst>
              <a:ext uri="{FF2B5EF4-FFF2-40B4-BE49-F238E27FC236}">
                <a16:creationId xmlns:a16="http://schemas.microsoft.com/office/drawing/2014/main" id="{8638CAE6-02F3-44B8-851E-A959FF24648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74708" y="2204404"/>
            <a:ext cx="1296144" cy="1296144"/>
          </a:xfrm>
          <a:prstGeom prst="rect">
            <a:avLst/>
          </a:prstGeom>
        </p:spPr>
      </p:pic>
      <p:sp>
        <p:nvSpPr>
          <p:cNvPr id="15" name="Rechteck 14">
            <a:extLst>
              <a:ext uri="{FF2B5EF4-FFF2-40B4-BE49-F238E27FC236}">
                <a16:creationId xmlns:a16="http://schemas.microsoft.com/office/drawing/2014/main" id="{7E79FC2E-BDDF-4FEF-9BE4-7A9D22FDAC6D}"/>
              </a:ext>
            </a:extLst>
          </p:cNvPr>
          <p:cNvSpPr/>
          <p:nvPr/>
        </p:nvSpPr>
        <p:spPr>
          <a:xfrm>
            <a:off x="5677678" y="3401559"/>
            <a:ext cx="6528048" cy="3416320"/>
          </a:xfrm>
          <a:prstGeom prst="rect">
            <a:avLst/>
          </a:prstGeom>
        </p:spPr>
        <p:txBody>
          <a:bodyPr wrap="square">
            <a:spAutoFit/>
          </a:bodyPr>
          <a:lstStyle/>
          <a:p>
            <a:r>
              <a:rPr lang="de-CH" sz="2400" b="1" dirty="0">
                <a:latin typeface="Arial" panose="020B0604020202020204" pitchFamily="34" charset="0"/>
                <a:ea typeface="Calibri" panose="020F0502020204030204" pitchFamily="34" charset="0"/>
                <a:cs typeface="Calibri" panose="020F0502020204030204" pitchFamily="34" charset="0"/>
              </a:rPr>
              <a:t>Kultur der Digitalität</a:t>
            </a:r>
            <a:r>
              <a:rPr lang="de-CH" sz="2400" dirty="0">
                <a:latin typeface="Arial" panose="020B0604020202020204" pitchFamily="34" charset="0"/>
                <a:ea typeface="Calibri" panose="020F0502020204030204" pitchFamily="34" charset="0"/>
                <a:cs typeface="Calibri" panose="020F0502020204030204" pitchFamily="34" charset="0"/>
              </a:rPr>
              <a:t> geprägt durch: </a:t>
            </a:r>
          </a:p>
          <a:p>
            <a:pPr marL="342900" indent="-342900">
              <a:buFont typeface="Arial" panose="020B0604020202020204" pitchFamily="34" charset="0"/>
              <a:buChar char="•"/>
            </a:pPr>
            <a:r>
              <a:rPr lang="de-CH" sz="2400" dirty="0">
                <a:latin typeface="Arial" panose="020B0604020202020204" pitchFamily="34" charset="0"/>
                <a:ea typeface="Calibri" panose="020F0502020204030204" pitchFamily="34" charset="0"/>
                <a:cs typeface="Calibri" panose="020F0502020204030204" pitchFamily="34" charset="0"/>
              </a:rPr>
              <a:t>Nicht-Linearität</a:t>
            </a:r>
          </a:p>
          <a:p>
            <a:pPr marL="342900" indent="-342900">
              <a:buFont typeface="Arial" panose="020B0604020202020204" pitchFamily="34" charset="0"/>
              <a:buChar char="•"/>
            </a:pPr>
            <a:r>
              <a:rPr lang="de-CH" sz="2400" dirty="0">
                <a:latin typeface="Arial" panose="020B0604020202020204" pitchFamily="34" charset="0"/>
                <a:ea typeface="Calibri" panose="020F0502020204030204" pitchFamily="34" charset="0"/>
                <a:cs typeface="Calibri" panose="020F0502020204030204" pitchFamily="34" charset="0"/>
              </a:rPr>
              <a:t>Assoziative Verknüpfungen</a:t>
            </a:r>
          </a:p>
          <a:p>
            <a:pPr marL="342900" indent="-342900">
              <a:buFont typeface="Arial" panose="020B0604020202020204" pitchFamily="34" charset="0"/>
              <a:buChar char="•"/>
            </a:pPr>
            <a:r>
              <a:rPr lang="de-CH" sz="2400" dirty="0">
                <a:latin typeface="Arial" panose="020B0604020202020204" pitchFamily="34" charset="0"/>
                <a:ea typeface="Calibri" panose="020F0502020204030204" pitchFamily="34" charset="0"/>
                <a:cs typeface="Calibri" panose="020F0502020204030204" pitchFamily="34" charset="0"/>
              </a:rPr>
              <a:t>Parallelität/Gleichzeitigkeit </a:t>
            </a:r>
          </a:p>
          <a:p>
            <a:pPr marL="342900" indent="-342900">
              <a:buFont typeface="Arial" panose="020B0604020202020204" pitchFamily="34" charset="0"/>
              <a:buChar char="•"/>
            </a:pPr>
            <a:r>
              <a:rPr lang="de-CH" sz="2400" dirty="0">
                <a:latin typeface="Arial" panose="020B0604020202020204" pitchFamily="34" charset="0"/>
                <a:ea typeface="Calibri" panose="020F0502020204030204" pitchFamily="34" charset="0"/>
                <a:cs typeface="Calibri" panose="020F0502020204030204" pitchFamily="34" charset="0"/>
              </a:rPr>
              <a:t>Dynamik und Unübersichtlichkeit</a:t>
            </a:r>
          </a:p>
          <a:p>
            <a:pPr marL="342900" indent="-342900">
              <a:buFont typeface="Arial" panose="020B0604020202020204" pitchFamily="34" charset="0"/>
              <a:buChar char="•"/>
            </a:pPr>
            <a:r>
              <a:rPr lang="de-CH" sz="2400" dirty="0">
                <a:latin typeface="Arial" panose="020B0604020202020204" pitchFamily="34" charset="0"/>
                <a:ea typeface="Calibri" panose="020F0502020204030204" pitchFamily="34" charset="0"/>
                <a:cs typeface="Calibri" panose="020F0502020204030204" pitchFamily="34" charset="0"/>
              </a:rPr>
              <a:t>Lernen: </a:t>
            </a:r>
          </a:p>
          <a:p>
            <a:pPr marL="800100" lvl="1" indent="-342900">
              <a:buFont typeface="Arial" panose="020B0604020202020204" pitchFamily="34" charset="0"/>
              <a:buChar char="•"/>
            </a:pPr>
            <a:r>
              <a:rPr lang="de-CH" sz="2400" dirty="0">
                <a:latin typeface="Arial" panose="020B0604020202020204" pitchFamily="34" charset="0"/>
                <a:ea typeface="Calibri" panose="020F0502020204030204" pitchFamily="34" charset="0"/>
                <a:cs typeface="Calibri" panose="020F0502020204030204" pitchFamily="34" charset="0"/>
              </a:rPr>
              <a:t>Orientierungsmöglichkeiten</a:t>
            </a:r>
          </a:p>
          <a:p>
            <a:pPr marL="800100" lvl="1" indent="-342900">
              <a:buFont typeface="Arial" panose="020B0604020202020204" pitchFamily="34" charset="0"/>
              <a:buChar char="•"/>
            </a:pPr>
            <a:r>
              <a:rPr lang="de-CH" sz="2400" dirty="0">
                <a:latin typeface="Arial" panose="020B0604020202020204" pitchFamily="34" charset="0"/>
                <a:ea typeface="Calibri" panose="020F0502020204030204" pitchFamily="34" charset="0"/>
                <a:cs typeface="Calibri" panose="020F0502020204030204" pitchFamily="34" charset="0"/>
              </a:rPr>
              <a:t>Wiederkehrende Neueinschätzung</a:t>
            </a:r>
          </a:p>
          <a:p>
            <a:r>
              <a:rPr lang="de-CH" sz="2000" dirty="0">
                <a:latin typeface="Arial" panose="020B0604020202020204" pitchFamily="34" charset="0"/>
                <a:ea typeface="Calibri" panose="020F0502020204030204" pitchFamily="34" charset="0"/>
                <a:cs typeface="Calibri" panose="020F0502020204030204" pitchFamily="34" charset="0"/>
              </a:rPr>
              <a:t>(Stalder, 2021)</a:t>
            </a:r>
            <a:endParaRPr lang="de-DE" sz="1600" dirty="0"/>
          </a:p>
        </p:txBody>
      </p:sp>
    </p:spTree>
    <p:extLst>
      <p:ext uri="{BB962C8B-B14F-4D97-AF65-F5344CB8AC3E}">
        <p14:creationId xmlns:p14="http://schemas.microsoft.com/office/powerpoint/2010/main" val="3915753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DCAAE547-B0D7-4D17-95B5-B554B3A41526}"/>
              </a:ext>
            </a:extLst>
          </p:cNvPr>
          <p:cNvSpPr>
            <a:spLocks noGrp="1"/>
          </p:cNvSpPr>
          <p:nvPr>
            <p:ph type="sldNum" sz="quarter" idx="12"/>
          </p:nvPr>
        </p:nvSpPr>
        <p:spPr/>
        <p:txBody>
          <a:bodyPr/>
          <a:lstStyle/>
          <a:p>
            <a:fld id="{968FC3C1-8B2E-4CF4-97FE-57A4E19AC873}" type="slidenum">
              <a:rPr lang="de-DE" smtClean="0"/>
              <a:t>8</a:t>
            </a:fld>
            <a:endParaRPr lang="de-DE"/>
          </a:p>
        </p:txBody>
      </p:sp>
      <p:sp>
        <p:nvSpPr>
          <p:cNvPr id="11" name="Rechteck 10">
            <a:extLst>
              <a:ext uri="{FF2B5EF4-FFF2-40B4-BE49-F238E27FC236}">
                <a16:creationId xmlns:a16="http://schemas.microsoft.com/office/drawing/2014/main" id="{F0B97680-55AD-4EB7-8005-9A5094CA3172}"/>
              </a:ext>
            </a:extLst>
          </p:cNvPr>
          <p:cNvSpPr/>
          <p:nvPr/>
        </p:nvSpPr>
        <p:spPr>
          <a:xfrm>
            <a:off x="454696" y="1196752"/>
            <a:ext cx="11737304" cy="646331"/>
          </a:xfrm>
          <a:prstGeom prst="rect">
            <a:avLst/>
          </a:prstGeom>
        </p:spPr>
        <p:txBody>
          <a:bodyPr wrap="square">
            <a:spAutoFit/>
          </a:bodyPr>
          <a:lstStyle/>
          <a:p>
            <a:pPr algn="ctr"/>
            <a:r>
              <a:rPr lang="de-DE" sz="3600" b="1" dirty="0">
                <a:sym typeface="Wingdings" panose="05000000000000000000" pitchFamily="2" charset="2"/>
              </a:rPr>
              <a:t>Unterricht in der Kultur der Digitalität?</a:t>
            </a:r>
            <a:endParaRPr lang="de-DE" sz="3600" b="1" dirty="0"/>
          </a:p>
        </p:txBody>
      </p:sp>
      <p:pic>
        <p:nvPicPr>
          <p:cNvPr id="12" name="Grafik 11">
            <a:extLst>
              <a:ext uri="{FF2B5EF4-FFF2-40B4-BE49-F238E27FC236}">
                <a16:creationId xmlns:a16="http://schemas.microsoft.com/office/drawing/2014/main" id="{0E5EF3D0-0519-45D2-9CBE-0FB16DED5BCC}"/>
              </a:ext>
            </a:extLst>
          </p:cNvPr>
          <p:cNvPicPr>
            <a:picLocks noChangeAspect="1"/>
          </p:cNvPicPr>
          <p:nvPr/>
        </p:nvPicPr>
        <p:blipFill>
          <a:blip r:embed="rId3"/>
          <a:stretch>
            <a:fillRect/>
          </a:stretch>
        </p:blipFill>
        <p:spPr>
          <a:xfrm>
            <a:off x="191344" y="2276872"/>
            <a:ext cx="2260398" cy="789477"/>
          </a:xfrm>
          <a:prstGeom prst="rect">
            <a:avLst/>
          </a:prstGeom>
        </p:spPr>
      </p:pic>
      <p:sp>
        <p:nvSpPr>
          <p:cNvPr id="7" name="Textfeld 6">
            <a:extLst>
              <a:ext uri="{FF2B5EF4-FFF2-40B4-BE49-F238E27FC236}">
                <a16:creationId xmlns:a16="http://schemas.microsoft.com/office/drawing/2014/main" id="{91697265-17CA-4CB4-9607-B21529A131E2}"/>
              </a:ext>
            </a:extLst>
          </p:cNvPr>
          <p:cNvSpPr txBox="1"/>
          <p:nvPr/>
        </p:nvSpPr>
        <p:spPr>
          <a:xfrm>
            <a:off x="6635380" y="3013501"/>
            <a:ext cx="5256584" cy="830997"/>
          </a:xfrm>
          <a:prstGeom prst="rect">
            <a:avLst/>
          </a:prstGeom>
          <a:noFill/>
        </p:spPr>
        <p:txBody>
          <a:bodyPr wrap="square" rtlCol="0">
            <a:spAutoFit/>
          </a:bodyPr>
          <a:lstStyle/>
          <a:p>
            <a:r>
              <a:rPr lang="de-DE" sz="2400" dirty="0"/>
              <a:t>Was macht Digitalität mit dem Sport (-unterricht)?</a:t>
            </a:r>
          </a:p>
        </p:txBody>
      </p:sp>
      <p:sp>
        <p:nvSpPr>
          <p:cNvPr id="13" name="Rechteck 12">
            <a:extLst>
              <a:ext uri="{FF2B5EF4-FFF2-40B4-BE49-F238E27FC236}">
                <a16:creationId xmlns:a16="http://schemas.microsoft.com/office/drawing/2014/main" id="{7D89867F-E293-4A91-9E23-1D785E1EB120}"/>
              </a:ext>
            </a:extLst>
          </p:cNvPr>
          <p:cNvSpPr/>
          <p:nvPr/>
        </p:nvSpPr>
        <p:spPr>
          <a:xfrm>
            <a:off x="2251366" y="6288073"/>
            <a:ext cx="2691622" cy="230832"/>
          </a:xfrm>
          <a:prstGeom prst="rect">
            <a:avLst/>
          </a:prstGeom>
        </p:spPr>
        <p:txBody>
          <a:bodyPr wrap="square">
            <a:spAutoFit/>
          </a:bodyPr>
          <a:lstStyle/>
          <a:p>
            <a:pPr defTabSz="457189"/>
            <a:r>
              <a:rPr lang="de-DE" sz="900" dirty="0">
                <a:solidFill>
                  <a:prstClr val="black"/>
                </a:solidFill>
                <a:latin typeface="Calibri" panose="020F0502020204030204"/>
              </a:rPr>
              <a:t>Abbildung: Instagram </a:t>
            </a:r>
          </a:p>
        </p:txBody>
      </p:sp>
      <p:sp>
        <p:nvSpPr>
          <p:cNvPr id="14" name="Textfeld 13">
            <a:extLst>
              <a:ext uri="{FF2B5EF4-FFF2-40B4-BE49-F238E27FC236}">
                <a16:creationId xmlns:a16="http://schemas.microsoft.com/office/drawing/2014/main" id="{6E48B2BE-ABE2-40DB-BFE1-FE8E43F6175A}"/>
              </a:ext>
            </a:extLst>
          </p:cNvPr>
          <p:cNvSpPr txBox="1"/>
          <p:nvPr/>
        </p:nvSpPr>
        <p:spPr>
          <a:xfrm>
            <a:off x="7104112" y="4020213"/>
            <a:ext cx="4608512" cy="2308324"/>
          </a:xfrm>
          <a:prstGeom prst="rect">
            <a:avLst/>
          </a:prstGeom>
          <a:noFill/>
        </p:spPr>
        <p:txBody>
          <a:bodyPr wrap="square" rtlCol="0">
            <a:spAutoFit/>
          </a:bodyPr>
          <a:lstStyle/>
          <a:p>
            <a:r>
              <a:rPr lang="de-DE" sz="2400" dirty="0" err="1"/>
              <a:t>Social</a:t>
            </a:r>
            <a:r>
              <a:rPr lang="de-DE" sz="2400" dirty="0"/>
              <a:t> </a:t>
            </a:r>
            <a:r>
              <a:rPr lang="de-DE" sz="2400" dirty="0" err="1"/>
              <a:t>media</a:t>
            </a:r>
            <a:r>
              <a:rPr lang="de-DE" sz="2400" dirty="0"/>
              <a:t> als Plattform für:</a:t>
            </a:r>
          </a:p>
          <a:p>
            <a:pPr marL="285750" indent="-285750">
              <a:buFont typeface="Arial" panose="020B0604020202020204" pitchFamily="34" charset="0"/>
              <a:buChar char="•"/>
            </a:pPr>
            <a:r>
              <a:rPr lang="de-DE" sz="2400" dirty="0"/>
              <a:t>Workouts</a:t>
            </a:r>
          </a:p>
          <a:p>
            <a:pPr marL="285750" indent="-285750">
              <a:buFont typeface="Arial" panose="020B0604020202020204" pitchFamily="34" charset="0"/>
              <a:buChar char="•"/>
            </a:pPr>
            <a:r>
              <a:rPr lang="de-DE" sz="2400" dirty="0"/>
              <a:t>Trainingstipps</a:t>
            </a:r>
          </a:p>
          <a:p>
            <a:pPr marL="285750" indent="-285750">
              <a:buFont typeface="Arial" panose="020B0604020202020204" pitchFamily="34" charset="0"/>
              <a:buChar char="•"/>
            </a:pPr>
            <a:r>
              <a:rPr lang="de-DE" sz="2400" dirty="0"/>
              <a:t>Öffentliche Rückmeldungen zu Bewegungsausführung</a:t>
            </a:r>
          </a:p>
          <a:p>
            <a:pPr marL="285750" indent="-285750">
              <a:buFont typeface="Arial" panose="020B0604020202020204" pitchFamily="34" charset="0"/>
              <a:buChar char="•"/>
            </a:pPr>
            <a:r>
              <a:rPr lang="de-DE" sz="2400" dirty="0"/>
              <a:t>…</a:t>
            </a:r>
          </a:p>
        </p:txBody>
      </p:sp>
      <p:pic>
        <p:nvPicPr>
          <p:cNvPr id="1026" name="ymail_attachmentId46e8c631-d082-4796-91cd-bdf6d0c7e6c6" descr="46e8c631-d082-4796-91cd-bdf6d0c7e6c6">
            <a:extLst>
              <a:ext uri="{FF2B5EF4-FFF2-40B4-BE49-F238E27FC236}">
                <a16:creationId xmlns:a16="http://schemas.microsoft.com/office/drawing/2014/main" id="{055E83BB-0689-47B1-858C-85EB83A170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2991" y="2808896"/>
            <a:ext cx="1909879" cy="3479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Grafik 1">
            <a:extLst>
              <a:ext uri="{FF2B5EF4-FFF2-40B4-BE49-F238E27FC236}">
                <a16:creationId xmlns:a16="http://schemas.microsoft.com/office/drawing/2014/main" id="{4DF6C7C2-051D-4334-AA47-63E55359B0E4}"/>
              </a:ext>
            </a:extLst>
          </p:cNvPr>
          <p:cNvPicPr>
            <a:picLocks noChangeAspect="1"/>
          </p:cNvPicPr>
          <p:nvPr/>
        </p:nvPicPr>
        <p:blipFill>
          <a:blip r:embed="rId5"/>
          <a:stretch>
            <a:fillRect/>
          </a:stretch>
        </p:blipFill>
        <p:spPr>
          <a:xfrm>
            <a:off x="4371443" y="2528726"/>
            <a:ext cx="1978970" cy="3119871"/>
          </a:xfrm>
          <a:prstGeom prst="rect">
            <a:avLst/>
          </a:prstGeom>
        </p:spPr>
      </p:pic>
    </p:spTree>
    <p:extLst>
      <p:ext uri="{BB962C8B-B14F-4D97-AF65-F5344CB8AC3E}">
        <p14:creationId xmlns:p14="http://schemas.microsoft.com/office/powerpoint/2010/main" val="69206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DCAAE547-B0D7-4D17-95B5-B554B3A41526}"/>
              </a:ext>
            </a:extLst>
          </p:cNvPr>
          <p:cNvSpPr>
            <a:spLocks noGrp="1"/>
          </p:cNvSpPr>
          <p:nvPr>
            <p:ph type="sldNum" sz="quarter" idx="12"/>
          </p:nvPr>
        </p:nvSpPr>
        <p:spPr/>
        <p:txBody>
          <a:bodyPr/>
          <a:lstStyle/>
          <a:p>
            <a:fld id="{968FC3C1-8B2E-4CF4-97FE-57A4E19AC873}" type="slidenum">
              <a:rPr lang="de-DE" smtClean="0"/>
              <a:t>9</a:t>
            </a:fld>
            <a:endParaRPr lang="de-DE"/>
          </a:p>
        </p:txBody>
      </p:sp>
      <p:sp>
        <p:nvSpPr>
          <p:cNvPr id="11" name="Rechteck 10">
            <a:extLst>
              <a:ext uri="{FF2B5EF4-FFF2-40B4-BE49-F238E27FC236}">
                <a16:creationId xmlns:a16="http://schemas.microsoft.com/office/drawing/2014/main" id="{F0B97680-55AD-4EB7-8005-9A5094CA3172}"/>
              </a:ext>
            </a:extLst>
          </p:cNvPr>
          <p:cNvSpPr/>
          <p:nvPr/>
        </p:nvSpPr>
        <p:spPr>
          <a:xfrm>
            <a:off x="454696" y="1196752"/>
            <a:ext cx="11737304" cy="646331"/>
          </a:xfrm>
          <a:prstGeom prst="rect">
            <a:avLst/>
          </a:prstGeom>
        </p:spPr>
        <p:txBody>
          <a:bodyPr wrap="square">
            <a:spAutoFit/>
          </a:bodyPr>
          <a:lstStyle/>
          <a:p>
            <a:pPr algn="ctr"/>
            <a:r>
              <a:rPr lang="de-DE" sz="3600" b="1" dirty="0">
                <a:sym typeface="Wingdings" panose="05000000000000000000" pitchFamily="2" charset="2"/>
              </a:rPr>
              <a:t>Unterricht in der Kultur der Digitalität?</a:t>
            </a:r>
            <a:endParaRPr lang="de-DE" sz="3600" b="1" dirty="0"/>
          </a:p>
        </p:txBody>
      </p:sp>
      <p:sp>
        <p:nvSpPr>
          <p:cNvPr id="6" name="Textfeld 5">
            <a:extLst>
              <a:ext uri="{FF2B5EF4-FFF2-40B4-BE49-F238E27FC236}">
                <a16:creationId xmlns:a16="http://schemas.microsoft.com/office/drawing/2014/main" id="{3A127F26-C315-47B8-8D3C-5C76E62A418E}"/>
              </a:ext>
            </a:extLst>
          </p:cNvPr>
          <p:cNvSpPr txBox="1"/>
          <p:nvPr/>
        </p:nvSpPr>
        <p:spPr>
          <a:xfrm>
            <a:off x="4799856" y="6034157"/>
            <a:ext cx="3044250" cy="369332"/>
          </a:xfrm>
          <a:prstGeom prst="rect">
            <a:avLst/>
          </a:prstGeom>
          <a:noFill/>
        </p:spPr>
        <p:txBody>
          <a:bodyPr wrap="square" rtlCol="0">
            <a:spAutoFit/>
          </a:bodyPr>
          <a:lstStyle/>
          <a:p>
            <a:r>
              <a:rPr lang="de-DE" dirty="0"/>
              <a:t>…</a:t>
            </a:r>
          </a:p>
        </p:txBody>
      </p:sp>
      <p:pic>
        <p:nvPicPr>
          <p:cNvPr id="12" name="Grafik 11">
            <a:extLst>
              <a:ext uri="{FF2B5EF4-FFF2-40B4-BE49-F238E27FC236}">
                <a16:creationId xmlns:a16="http://schemas.microsoft.com/office/drawing/2014/main" id="{0E5EF3D0-0519-45D2-9CBE-0FB16DED5BCC}"/>
              </a:ext>
            </a:extLst>
          </p:cNvPr>
          <p:cNvPicPr>
            <a:picLocks noChangeAspect="1"/>
          </p:cNvPicPr>
          <p:nvPr/>
        </p:nvPicPr>
        <p:blipFill>
          <a:blip r:embed="rId3"/>
          <a:stretch>
            <a:fillRect/>
          </a:stretch>
        </p:blipFill>
        <p:spPr>
          <a:xfrm>
            <a:off x="191344" y="2412454"/>
            <a:ext cx="1872208" cy="653896"/>
          </a:xfrm>
          <a:prstGeom prst="rect">
            <a:avLst/>
          </a:prstGeom>
        </p:spPr>
      </p:pic>
      <p:pic>
        <p:nvPicPr>
          <p:cNvPr id="5" name="Grafik 4">
            <a:extLst>
              <a:ext uri="{FF2B5EF4-FFF2-40B4-BE49-F238E27FC236}">
                <a16:creationId xmlns:a16="http://schemas.microsoft.com/office/drawing/2014/main" id="{CDD0A858-4A92-4069-BBEB-FE049C8234A4}"/>
              </a:ext>
            </a:extLst>
          </p:cNvPr>
          <p:cNvPicPr>
            <a:picLocks noChangeAspect="1"/>
          </p:cNvPicPr>
          <p:nvPr/>
        </p:nvPicPr>
        <p:blipFill>
          <a:blip r:embed="rId4"/>
          <a:stretch>
            <a:fillRect/>
          </a:stretch>
        </p:blipFill>
        <p:spPr>
          <a:xfrm>
            <a:off x="2351584" y="2864620"/>
            <a:ext cx="4113422" cy="3381586"/>
          </a:xfrm>
          <a:prstGeom prst="rect">
            <a:avLst/>
          </a:prstGeom>
        </p:spPr>
      </p:pic>
      <p:sp>
        <p:nvSpPr>
          <p:cNvPr id="7" name="Textfeld 6">
            <a:extLst>
              <a:ext uri="{FF2B5EF4-FFF2-40B4-BE49-F238E27FC236}">
                <a16:creationId xmlns:a16="http://schemas.microsoft.com/office/drawing/2014/main" id="{91697265-17CA-4CB4-9607-B21529A131E2}"/>
              </a:ext>
            </a:extLst>
          </p:cNvPr>
          <p:cNvSpPr txBox="1"/>
          <p:nvPr/>
        </p:nvSpPr>
        <p:spPr>
          <a:xfrm>
            <a:off x="6678350" y="3511579"/>
            <a:ext cx="5256584" cy="830997"/>
          </a:xfrm>
          <a:prstGeom prst="rect">
            <a:avLst/>
          </a:prstGeom>
          <a:noFill/>
        </p:spPr>
        <p:txBody>
          <a:bodyPr wrap="square" rtlCol="0">
            <a:spAutoFit/>
          </a:bodyPr>
          <a:lstStyle/>
          <a:p>
            <a:r>
              <a:rPr lang="de-DE" sz="2400" dirty="0"/>
              <a:t>Was macht Digitalität mit dem Sport (-unterricht)?</a:t>
            </a:r>
          </a:p>
        </p:txBody>
      </p:sp>
      <p:sp>
        <p:nvSpPr>
          <p:cNvPr id="13" name="Rechteck 12">
            <a:extLst>
              <a:ext uri="{FF2B5EF4-FFF2-40B4-BE49-F238E27FC236}">
                <a16:creationId xmlns:a16="http://schemas.microsoft.com/office/drawing/2014/main" id="{7D89867F-E293-4A91-9E23-1D785E1EB120}"/>
              </a:ext>
            </a:extLst>
          </p:cNvPr>
          <p:cNvSpPr/>
          <p:nvPr/>
        </p:nvSpPr>
        <p:spPr>
          <a:xfrm>
            <a:off x="2251366" y="6288073"/>
            <a:ext cx="2691622" cy="230832"/>
          </a:xfrm>
          <a:prstGeom prst="rect">
            <a:avLst/>
          </a:prstGeom>
        </p:spPr>
        <p:txBody>
          <a:bodyPr wrap="square">
            <a:spAutoFit/>
          </a:bodyPr>
          <a:lstStyle/>
          <a:p>
            <a:pPr defTabSz="457189"/>
            <a:r>
              <a:rPr lang="de-DE" sz="900" dirty="0">
                <a:solidFill>
                  <a:prstClr val="black"/>
                </a:solidFill>
                <a:latin typeface="Calibri" panose="020F0502020204030204"/>
              </a:rPr>
              <a:t>Abbildung: </a:t>
            </a:r>
            <a:r>
              <a:rPr lang="de-DE" sz="900" dirty="0" err="1">
                <a:solidFill>
                  <a:prstClr val="black"/>
                </a:solidFill>
                <a:latin typeface="Calibri" panose="020F0502020204030204"/>
              </a:rPr>
              <a:t>TikTok</a:t>
            </a:r>
            <a:r>
              <a:rPr lang="de-DE" sz="900" dirty="0">
                <a:solidFill>
                  <a:prstClr val="black"/>
                </a:solidFill>
                <a:latin typeface="Calibri" panose="020F0502020204030204"/>
              </a:rPr>
              <a:t>, #</a:t>
            </a:r>
            <a:r>
              <a:rPr lang="de-DE" sz="900" dirty="0" err="1">
                <a:solidFill>
                  <a:prstClr val="black"/>
                </a:solidFill>
                <a:latin typeface="Calibri" panose="020F0502020204030204"/>
              </a:rPr>
              <a:t>sport</a:t>
            </a:r>
            <a:r>
              <a:rPr lang="de-DE" sz="900" dirty="0">
                <a:solidFill>
                  <a:prstClr val="black"/>
                </a:solidFill>
                <a:latin typeface="Calibri" panose="020F0502020204030204"/>
              </a:rPr>
              <a:t> </a:t>
            </a:r>
          </a:p>
        </p:txBody>
      </p:sp>
      <p:sp>
        <p:nvSpPr>
          <p:cNvPr id="14" name="Textfeld 13">
            <a:extLst>
              <a:ext uri="{FF2B5EF4-FFF2-40B4-BE49-F238E27FC236}">
                <a16:creationId xmlns:a16="http://schemas.microsoft.com/office/drawing/2014/main" id="{6E48B2BE-ABE2-40DB-BFE1-FE8E43F6175A}"/>
              </a:ext>
            </a:extLst>
          </p:cNvPr>
          <p:cNvSpPr txBox="1"/>
          <p:nvPr/>
        </p:nvSpPr>
        <p:spPr>
          <a:xfrm>
            <a:off x="7175236" y="4507086"/>
            <a:ext cx="4113422" cy="1200329"/>
          </a:xfrm>
          <a:prstGeom prst="rect">
            <a:avLst/>
          </a:prstGeom>
          <a:noFill/>
        </p:spPr>
        <p:txBody>
          <a:bodyPr wrap="square" rtlCol="0">
            <a:spAutoFit/>
          </a:bodyPr>
          <a:lstStyle/>
          <a:p>
            <a:pPr marL="285750" indent="-285750">
              <a:buFont typeface="Arial" panose="020B0604020202020204" pitchFamily="34" charset="0"/>
              <a:buChar char="•"/>
            </a:pPr>
            <a:r>
              <a:rPr lang="de-DE" sz="2400" dirty="0"/>
              <a:t>Aber eben auch Körperbilder/Menschenbilder, etc. </a:t>
            </a:r>
          </a:p>
        </p:txBody>
      </p:sp>
    </p:spTree>
    <p:extLst>
      <p:ext uri="{BB962C8B-B14F-4D97-AF65-F5344CB8AC3E}">
        <p14:creationId xmlns:p14="http://schemas.microsoft.com/office/powerpoint/2010/main" val="3347345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heme/theme1.xml><?xml version="1.0" encoding="utf-8"?>
<a:theme xmlns:a="http://schemas.openxmlformats.org/drawingml/2006/main" name="Larissa">
  <a:themeElements>
    <a:clrScheme name="Benutzerdefiniert 125">
      <a:dk1>
        <a:sysClr val="windowText" lastClr="000000"/>
      </a:dk1>
      <a:lt1>
        <a:sysClr val="window" lastClr="FFFFFF"/>
      </a:lt1>
      <a:dk2>
        <a:srgbClr val="7F7F7F"/>
      </a:dk2>
      <a:lt2>
        <a:srgbClr val="F2F2F2"/>
      </a:lt2>
      <a:accent1>
        <a:srgbClr val="000000"/>
      </a:accent1>
      <a:accent2>
        <a:srgbClr val="7F7F7F"/>
      </a:accent2>
      <a:accent3>
        <a:srgbClr val="A5A5A5"/>
      </a:accent3>
      <a:accent4>
        <a:srgbClr val="BFBFBF"/>
      </a:accent4>
      <a:accent5>
        <a:srgbClr val="D8D8D8"/>
      </a:accent5>
      <a:accent6>
        <a:srgbClr val="F2F2F2"/>
      </a:accent6>
      <a:hlink>
        <a:srgbClr val="000000"/>
      </a:hlink>
      <a:folHlink>
        <a:srgbClr val="000000"/>
      </a:folHlink>
    </a:clrScheme>
    <a:fontScheme name="_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Fakultät für Biologie">
      <a:srgbClr val="92B168"/>
    </a:custClr>
    <a:custClr name="Fakultät für Chemie">
      <a:srgbClr val="A08CAA"/>
    </a:custClr>
    <a:custClr name="Fakultät für Erziehungswissenschaft">
      <a:srgbClr val="F08C50"/>
    </a:custClr>
    <a:custClr name="Fakultät für Geschichtswissenschaft, Philosophie und Theologie">
      <a:srgbClr val="7DB4BE"/>
    </a:custClr>
    <a:custClr name="Fakultät für Gesundheitswissenschaften">
      <a:srgbClr val="DC5A5A"/>
    </a:custClr>
    <a:custClr name="Fakultät für Linguistik und Literaturwissenschaft">
      <a:srgbClr val="8FA3B9"/>
    </a:custClr>
    <a:custClr name="Fakultät für Mathematik">
      <a:srgbClr val="DCAA41"/>
    </a:custClr>
    <a:custClr name="Medizinische Fakultät">
      <a:srgbClr val="145F7D"/>
    </a:custClr>
    <a:custClr name="Fakultät für Physik">
      <a:srgbClr val="649696"/>
    </a:custClr>
    <a:custClr name="Fakultät für Rechtswissenschaft">
      <a:srgbClr val="8C8C96"/>
    </a:custClr>
    <a:custClr name="Fakultät für Psychologie und Sportwissenschaft">
      <a:srgbClr val="8C3250"/>
    </a:custClr>
    <a:custClr name="Fakultät für Soziologie">
      <a:srgbClr val="BFD02F"/>
    </a:custClr>
    <a:custClr name="Technische Fakultät">
      <a:srgbClr val="6C8AA8"/>
    </a:custClr>
    <a:custClr name="Fakultät für Wirtschaftswissenschaften">
      <a:srgbClr val="74799B"/>
    </a:custClr>
    <a:custClr name="Grün Print">
      <a:srgbClr val="008965"/>
    </a:custClr>
    <a:custClr name="Grün Digital">
      <a:srgbClr val="14F5B4"/>
    </a:custClr>
  </a:custClrLst>
  <a:extLst>
    <a:ext uri="{05A4C25C-085E-4340-85A3-A5531E510DB2}">
      <thm15:themeFamily xmlns:thm15="http://schemas.microsoft.com/office/thememl/2012/main" name="UBF_PowerPoint_de_Erziehung" id="{66D6BD2E-2FCF-41A1-A4BF-D78BD625C329}" vid="{960B9F99-E0F8-4AED-B048-7B1AD95033D7}"/>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UBF_PowerPoint_de_Erziehung</Template>
  <TotalTime>0</TotalTime>
  <Words>2390</Words>
  <Application>Microsoft Office PowerPoint</Application>
  <PresentationFormat>Breitbild</PresentationFormat>
  <Paragraphs>170</Paragraphs>
  <Slides>20</Slides>
  <Notes>18</Notes>
  <HiddenSlides>1</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20</vt:i4>
      </vt:variant>
    </vt:vector>
  </HeadingPairs>
  <TitlesOfParts>
    <vt:vector size="27" baseType="lpstr">
      <vt:lpstr>Aptos</vt:lpstr>
      <vt:lpstr>Arial</vt:lpstr>
      <vt:lpstr>Calibri</vt:lpstr>
      <vt:lpstr>Segoe UI</vt:lpstr>
      <vt:lpstr>Times New Roman</vt:lpstr>
      <vt:lpstr>Wingdings</vt:lpstr>
      <vt:lpstr>Larissa</vt:lpstr>
      <vt:lpstr>Bildung in der Digitalität</vt:lpstr>
      <vt:lpstr>Agenda</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Universität Bielefeld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Thema der  Präsentation</dc:title>
  <dc:creator>Trapp, Anne</dc:creator>
  <cp:lastModifiedBy>Trapp, Anne</cp:lastModifiedBy>
  <cp:revision>221</cp:revision>
  <dcterms:created xsi:type="dcterms:W3CDTF">2024-10-02T09:51:12Z</dcterms:created>
  <dcterms:modified xsi:type="dcterms:W3CDTF">2025-10-24T14:38:57Z</dcterms:modified>
</cp:coreProperties>
</file>