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media/image15.jpg" ContentType="image/png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18"/>
  </p:notesMasterIdLst>
  <p:sldIdLst>
    <p:sldId id="340" r:id="rId3"/>
    <p:sldId id="291" r:id="rId4"/>
    <p:sldId id="420" r:id="rId5"/>
    <p:sldId id="426" r:id="rId6"/>
    <p:sldId id="425" r:id="rId7"/>
    <p:sldId id="453" r:id="rId8"/>
    <p:sldId id="427" r:id="rId9"/>
    <p:sldId id="448" r:id="rId10"/>
    <p:sldId id="449" r:id="rId11"/>
    <p:sldId id="452" r:id="rId12"/>
    <p:sldId id="421" r:id="rId13"/>
    <p:sldId id="424" r:id="rId14"/>
    <p:sldId id="451" r:id="rId15"/>
    <p:sldId id="455" r:id="rId16"/>
    <p:sldId id="450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66148"/>
    <a:srgbClr val="CC00CC"/>
    <a:srgbClr val="FF9900"/>
    <a:srgbClr val="33CCFF"/>
    <a:srgbClr val="6699FF"/>
    <a:srgbClr val="0066FF"/>
    <a:srgbClr val="737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84592" autoAdjust="0"/>
  </p:normalViewPr>
  <p:slideViewPr>
    <p:cSldViewPr showGuides="1">
      <p:cViewPr varScale="1">
        <p:scale>
          <a:sx n="109" d="100"/>
          <a:sy n="109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E3F57-6FF4-4E1B-B431-B6889D9575B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88AE693-D1A6-41D1-9AF4-976747D9922A}">
      <dgm:prSet/>
      <dgm:spPr>
        <a:solidFill>
          <a:srgbClr val="92B168"/>
        </a:solidFill>
      </dgm:spPr>
      <dgm:t>
        <a:bodyPr/>
        <a:lstStyle/>
        <a:p>
          <a:r>
            <a:rPr lang="de-DE" dirty="0"/>
            <a:t>Referenzialität</a:t>
          </a:r>
        </a:p>
      </dgm:t>
    </dgm:pt>
    <dgm:pt modelId="{122B5CA0-3448-4171-A08E-48ADA21C4864}" type="parTrans" cxnId="{C653137C-33E0-4847-A3BA-53CEE7654230}">
      <dgm:prSet/>
      <dgm:spPr/>
      <dgm:t>
        <a:bodyPr/>
        <a:lstStyle/>
        <a:p>
          <a:endParaRPr lang="de-DE"/>
        </a:p>
      </dgm:t>
    </dgm:pt>
    <dgm:pt modelId="{E4781C07-3445-450C-AC86-1B0B4A7C2F68}" type="sibTrans" cxnId="{C653137C-33E0-4847-A3BA-53CEE7654230}">
      <dgm:prSet/>
      <dgm:spPr/>
      <dgm:t>
        <a:bodyPr/>
        <a:lstStyle/>
        <a:p>
          <a:endParaRPr lang="de-DE"/>
        </a:p>
      </dgm:t>
    </dgm:pt>
    <dgm:pt modelId="{84C83CDD-1628-4A3A-9519-3ED8D1713E1C}">
      <dgm:prSet/>
      <dgm:spPr>
        <a:solidFill>
          <a:srgbClr val="A08CAA"/>
        </a:solidFill>
      </dgm:spPr>
      <dgm:t>
        <a:bodyPr/>
        <a:lstStyle/>
        <a:p>
          <a:r>
            <a:rPr lang="de-DE" dirty="0"/>
            <a:t>Gemeinschaftlichkeit</a:t>
          </a:r>
        </a:p>
      </dgm:t>
    </dgm:pt>
    <dgm:pt modelId="{5194ABEF-EE5C-45AC-8FF5-50C29E2DE49A}" type="parTrans" cxnId="{A7FF487B-6697-48BB-A993-48325A20120E}">
      <dgm:prSet/>
      <dgm:spPr/>
      <dgm:t>
        <a:bodyPr/>
        <a:lstStyle/>
        <a:p>
          <a:endParaRPr lang="de-DE"/>
        </a:p>
      </dgm:t>
    </dgm:pt>
    <dgm:pt modelId="{B9BAD83C-9DF7-42C1-AD40-B02D1BE88822}" type="sibTrans" cxnId="{A7FF487B-6697-48BB-A993-48325A20120E}">
      <dgm:prSet/>
      <dgm:spPr/>
      <dgm:t>
        <a:bodyPr/>
        <a:lstStyle/>
        <a:p>
          <a:endParaRPr lang="de-DE"/>
        </a:p>
      </dgm:t>
    </dgm:pt>
    <dgm:pt modelId="{B67785F9-A99A-438B-A998-798CBA4A5B22}">
      <dgm:prSet/>
      <dgm:spPr>
        <a:solidFill>
          <a:srgbClr val="DCAA41"/>
        </a:solidFill>
      </dgm:spPr>
      <dgm:t>
        <a:bodyPr/>
        <a:lstStyle/>
        <a:p>
          <a:r>
            <a:rPr lang="de-DE" dirty="0" err="1"/>
            <a:t>Algorithmizität</a:t>
          </a:r>
          <a:endParaRPr lang="de-DE" dirty="0"/>
        </a:p>
      </dgm:t>
    </dgm:pt>
    <dgm:pt modelId="{4117A78D-AA90-43A5-A4C9-989352E34F76}" type="parTrans" cxnId="{A0B67785-77AE-4196-97F0-0CB9A2019F02}">
      <dgm:prSet/>
      <dgm:spPr/>
      <dgm:t>
        <a:bodyPr/>
        <a:lstStyle/>
        <a:p>
          <a:endParaRPr lang="de-DE"/>
        </a:p>
      </dgm:t>
    </dgm:pt>
    <dgm:pt modelId="{1FBBE4C6-19A9-47DE-8EB0-315CB4F4977B}" type="sibTrans" cxnId="{A0B67785-77AE-4196-97F0-0CB9A2019F02}">
      <dgm:prSet/>
      <dgm:spPr/>
      <dgm:t>
        <a:bodyPr/>
        <a:lstStyle/>
        <a:p>
          <a:endParaRPr lang="de-DE"/>
        </a:p>
      </dgm:t>
    </dgm:pt>
    <dgm:pt modelId="{5BB6D091-9B14-43FE-A29A-995EB6173D8C}" type="pres">
      <dgm:prSet presAssocID="{847E3F57-6FF4-4E1B-B431-B6889D9575B3}" presName="Name0" presStyleCnt="0">
        <dgm:presLayoutVars>
          <dgm:dir/>
          <dgm:resizeHandles val="exact"/>
        </dgm:presLayoutVars>
      </dgm:prSet>
      <dgm:spPr/>
    </dgm:pt>
    <dgm:pt modelId="{A23E683C-71F4-4924-9843-2C928AB1DF80}" type="pres">
      <dgm:prSet presAssocID="{847E3F57-6FF4-4E1B-B431-B6889D9575B3}" presName="fgShape" presStyleLbl="fgShp" presStyleIdx="0" presStyleCnt="1"/>
      <dgm:spPr/>
    </dgm:pt>
    <dgm:pt modelId="{8E19E594-9C3D-43CB-91E8-A26F276226B2}" type="pres">
      <dgm:prSet presAssocID="{847E3F57-6FF4-4E1B-B431-B6889D9575B3}" presName="linComp" presStyleCnt="0"/>
      <dgm:spPr/>
    </dgm:pt>
    <dgm:pt modelId="{05861661-96EA-4CF9-9947-F41C0AFED4C4}" type="pres">
      <dgm:prSet presAssocID="{488AE693-D1A6-41D1-9AF4-976747D9922A}" presName="compNode" presStyleCnt="0"/>
      <dgm:spPr/>
    </dgm:pt>
    <dgm:pt modelId="{97C161F2-9F8B-4B6C-8FAC-2AB7083E6E65}" type="pres">
      <dgm:prSet presAssocID="{488AE693-D1A6-41D1-9AF4-976747D9922A}" presName="bkgdShape" presStyleLbl="node1" presStyleIdx="0" presStyleCnt="3" custLinFactNeighborX="-645" custLinFactNeighborY="-20850"/>
      <dgm:spPr/>
    </dgm:pt>
    <dgm:pt modelId="{3A500F4D-F05C-4975-A99A-06556D93CA0C}" type="pres">
      <dgm:prSet presAssocID="{488AE693-D1A6-41D1-9AF4-976747D9922A}" presName="nodeTx" presStyleLbl="node1" presStyleIdx="0" presStyleCnt="3">
        <dgm:presLayoutVars>
          <dgm:bulletEnabled val="1"/>
        </dgm:presLayoutVars>
      </dgm:prSet>
      <dgm:spPr/>
    </dgm:pt>
    <dgm:pt modelId="{B47E88EA-5EBB-4D83-BBAD-5F3219CEFDF2}" type="pres">
      <dgm:prSet presAssocID="{488AE693-D1A6-41D1-9AF4-976747D9922A}" presName="invisiNode" presStyleLbl="node1" presStyleIdx="0" presStyleCnt="3"/>
      <dgm:spPr/>
    </dgm:pt>
    <dgm:pt modelId="{65D5BDB4-21BE-4E21-A45E-A4203026A054}" type="pres">
      <dgm:prSet presAssocID="{488AE693-D1A6-41D1-9AF4-976747D9922A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9273622D-FE30-44CB-B36B-3C016826D1BD}" type="pres">
      <dgm:prSet presAssocID="{E4781C07-3445-450C-AC86-1B0B4A7C2F68}" presName="sibTrans" presStyleLbl="sibTrans2D1" presStyleIdx="0" presStyleCnt="0"/>
      <dgm:spPr/>
    </dgm:pt>
    <dgm:pt modelId="{8A26BFB7-646A-4087-8D1D-2875312601B8}" type="pres">
      <dgm:prSet presAssocID="{84C83CDD-1628-4A3A-9519-3ED8D1713E1C}" presName="compNode" presStyleCnt="0"/>
      <dgm:spPr/>
    </dgm:pt>
    <dgm:pt modelId="{4901745C-D85E-46E7-8759-A4805C323ADC}" type="pres">
      <dgm:prSet presAssocID="{84C83CDD-1628-4A3A-9519-3ED8D1713E1C}" presName="bkgdShape" presStyleLbl="node1" presStyleIdx="1" presStyleCnt="3"/>
      <dgm:spPr/>
    </dgm:pt>
    <dgm:pt modelId="{BCD9107D-A72D-49C5-B994-F62BB739A2AE}" type="pres">
      <dgm:prSet presAssocID="{84C83CDD-1628-4A3A-9519-3ED8D1713E1C}" presName="nodeTx" presStyleLbl="node1" presStyleIdx="1" presStyleCnt="3">
        <dgm:presLayoutVars>
          <dgm:bulletEnabled val="1"/>
        </dgm:presLayoutVars>
      </dgm:prSet>
      <dgm:spPr/>
    </dgm:pt>
    <dgm:pt modelId="{F5C463FE-C310-448C-BAE0-6EF0DE160190}" type="pres">
      <dgm:prSet presAssocID="{84C83CDD-1628-4A3A-9519-3ED8D1713E1C}" presName="invisiNode" presStyleLbl="node1" presStyleIdx="1" presStyleCnt="3"/>
      <dgm:spPr/>
    </dgm:pt>
    <dgm:pt modelId="{F3C74279-4A51-4FBB-AB7D-B0B23FFF6B32}" type="pres">
      <dgm:prSet presAssocID="{84C83CDD-1628-4A3A-9519-3ED8D1713E1C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013A0C64-1D4D-4B33-A2A4-09DFE3645426}" type="pres">
      <dgm:prSet presAssocID="{B9BAD83C-9DF7-42C1-AD40-B02D1BE88822}" presName="sibTrans" presStyleLbl="sibTrans2D1" presStyleIdx="0" presStyleCnt="0"/>
      <dgm:spPr/>
    </dgm:pt>
    <dgm:pt modelId="{BC8AF58F-9DEA-4DDF-9FCD-10A98093B84B}" type="pres">
      <dgm:prSet presAssocID="{B67785F9-A99A-438B-A998-798CBA4A5B22}" presName="compNode" presStyleCnt="0"/>
      <dgm:spPr/>
    </dgm:pt>
    <dgm:pt modelId="{35FCB3D7-48DF-4E26-8FA6-6FBFF119BD29}" type="pres">
      <dgm:prSet presAssocID="{B67785F9-A99A-438B-A998-798CBA4A5B22}" presName="bkgdShape" presStyleLbl="node1" presStyleIdx="2" presStyleCnt="3"/>
      <dgm:spPr/>
    </dgm:pt>
    <dgm:pt modelId="{FFA3B753-A2EE-46DB-9ECF-1DD6CB77A673}" type="pres">
      <dgm:prSet presAssocID="{B67785F9-A99A-438B-A998-798CBA4A5B22}" presName="nodeTx" presStyleLbl="node1" presStyleIdx="2" presStyleCnt="3">
        <dgm:presLayoutVars>
          <dgm:bulletEnabled val="1"/>
        </dgm:presLayoutVars>
      </dgm:prSet>
      <dgm:spPr/>
    </dgm:pt>
    <dgm:pt modelId="{857D3AE4-F376-456E-B6C8-130279E50723}" type="pres">
      <dgm:prSet presAssocID="{B67785F9-A99A-438B-A998-798CBA4A5B22}" presName="invisiNode" presStyleLbl="node1" presStyleIdx="2" presStyleCnt="3"/>
      <dgm:spPr/>
    </dgm:pt>
    <dgm:pt modelId="{B4DC1CE2-922F-429C-AAB4-DFC2C3F494CD}" type="pres">
      <dgm:prSet presAssocID="{B67785F9-A99A-438B-A998-798CBA4A5B22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22000" r="-22000"/>
          </a:stretch>
        </a:blipFill>
      </dgm:spPr>
    </dgm:pt>
  </dgm:ptLst>
  <dgm:cxnLst>
    <dgm:cxn modelId="{4B246A00-9614-493D-92BE-0C81D0153890}" type="presOf" srcId="{488AE693-D1A6-41D1-9AF4-976747D9922A}" destId="{3A500F4D-F05C-4975-A99A-06556D93CA0C}" srcOrd="1" destOrd="0" presId="urn:microsoft.com/office/officeart/2005/8/layout/hList7"/>
    <dgm:cxn modelId="{5F3D0406-DDE3-4C73-A421-80B0D40C7EA0}" type="presOf" srcId="{B67785F9-A99A-438B-A998-798CBA4A5B22}" destId="{FFA3B753-A2EE-46DB-9ECF-1DD6CB77A673}" srcOrd="1" destOrd="0" presId="urn:microsoft.com/office/officeart/2005/8/layout/hList7"/>
    <dgm:cxn modelId="{8275D225-F47E-4371-A589-316A67EAE8A7}" type="presOf" srcId="{847E3F57-6FF4-4E1B-B431-B6889D9575B3}" destId="{5BB6D091-9B14-43FE-A29A-995EB6173D8C}" srcOrd="0" destOrd="0" presId="urn:microsoft.com/office/officeart/2005/8/layout/hList7"/>
    <dgm:cxn modelId="{D5142A3C-AD96-4BF4-AA1D-455BB87E2FFF}" type="presOf" srcId="{E4781C07-3445-450C-AC86-1B0B4A7C2F68}" destId="{9273622D-FE30-44CB-B36B-3C016826D1BD}" srcOrd="0" destOrd="0" presId="urn:microsoft.com/office/officeart/2005/8/layout/hList7"/>
    <dgm:cxn modelId="{682B4568-E4AB-40D1-BCDF-1785B0EE2644}" type="presOf" srcId="{488AE693-D1A6-41D1-9AF4-976747D9922A}" destId="{97C161F2-9F8B-4B6C-8FAC-2AB7083E6E65}" srcOrd="0" destOrd="0" presId="urn:microsoft.com/office/officeart/2005/8/layout/hList7"/>
    <dgm:cxn modelId="{A7FF487B-6697-48BB-A993-48325A20120E}" srcId="{847E3F57-6FF4-4E1B-B431-B6889D9575B3}" destId="{84C83CDD-1628-4A3A-9519-3ED8D1713E1C}" srcOrd="1" destOrd="0" parTransId="{5194ABEF-EE5C-45AC-8FF5-50C29E2DE49A}" sibTransId="{B9BAD83C-9DF7-42C1-AD40-B02D1BE88822}"/>
    <dgm:cxn modelId="{C653137C-33E0-4847-A3BA-53CEE7654230}" srcId="{847E3F57-6FF4-4E1B-B431-B6889D9575B3}" destId="{488AE693-D1A6-41D1-9AF4-976747D9922A}" srcOrd="0" destOrd="0" parTransId="{122B5CA0-3448-4171-A08E-48ADA21C4864}" sibTransId="{E4781C07-3445-450C-AC86-1B0B4A7C2F68}"/>
    <dgm:cxn modelId="{A0B67785-77AE-4196-97F0-0CB9A2019F02}" srcId="{847E3F57-6FF4-4E1B-B431-B6889D9575B3}" destId="{B67785F9-A99A-438B-A998-798CBA4A5B22}" srcOrd="2" destOrd="0" parTransId="{4117A78D-AA90-43A5-A4C9-989352E34F76}" sibTransId="{1FBBE4C6-19A9-47DE-8EB0-315CB4F4977B}"/>
    <dgm:cxn modelId="{81D0209A-4963-4D7F-BA7D-8C65888C495C}" type="presOf" srcId="{84C83CDD-1628-4A3A-9519-3ED8D1713E1C}" destId="{4901745C-D85E-46E7-8759-A4805C323ADC}" srcOrd="0" destOrd="0" presId="urn:microsoft.com/office/officeart/2005/8/layout/hList7"/>
    <dgm:cxn modelId="{6C8385A8-8943-4602-B98B-87BB6A1750C8}" type="presOf" srcId="{84C83CDD-1628-4A3A-9519-3ED8D1713E1C}" destId="{BCD9107D-A72D-49C5-B994-F62BB739A2AE}" srcOrd="1" destOrd="0" presId="urn:microsoft.com/office/officeart/2005/8/layout/hList7"/>
    <dgm:cxn modelId="{E0ECCDB4-241A-4C41-841C-C559237D7C87}" type="presOf" srcId="{B67785F9-A99A-438B-A998-798CBA4A5B22}" destId="{35FCB3D7-48DF-4E26-8FA6-6FBFF119BD29}" srcOrd="0" destOrd="0" presId="urn:microsoft.com/office/officeart/2005/8/layout/hList7"/>
    <dgm:cxn modelId="{C88B16D0-6BA6-460C-A86C-B9E1D70B869B}" type="presOf" srcId="{B9BAD83C-9DF7-42C1-AD40-B02D1BE88822}" destId="{013A0C64-1D4D-4B33-A2A4-09DFE3645426}" srcOrd="0" destOrd="0" presId="urn:microsoft.com/office/officeart/2005/8/layout/hList7"/>
    <dgm:cxn modelId="{179C7BDE-D415-4946-9740-D7D27C6556E2}" type="presParOf" srcId="{5BB6D091-9B14-43FE-A29A-995EB6173D8C}" destId="{A23E683C-71F4-4924-9843-2C928AB1DF80}" srcOrd="0" destOrd="0" presId="urn:microsoft.com/office/officeart/2005/8/layout/hList7"/>
    <dgm:cxn modelId="{6901D7AA-87B3-4E89-A80A-58BD31971C59}" type="presParOf" srcId="{5BB6D091-9B14-43FE-A29A-995EB6173D8C}" destId="{8E19E594-9C3D-43CB-91E8-A26F276226B2}" srcOrd="1" destOrd="0" presId="urn:microsoft.com/office/officeart/2005/8/layout/hList7"/>
    <dgm:cxn modelId="{9EAB89B1-755D-4251-A695-A8705ED9371F}" type="presParOf" srcId="{8E19E594-9C3D-43CB-91E8-A26F276226B2}" destId="{05861661-96EA-4CF9-9947-F41C0AFED4C4}" srcOrd="0" destOrd="0" presId="urn:microsoft.com/office/officeart/2005/8/layout/hList7"/>
    <dgm:cxn modelId="{3A218E3D-9626-4EEB-BBDE-170FCA34C42F}" type="presParOf" srcId="{05861661-96EA-4CF9-9947-F41C0AFED4C4}" destId="{97C161F2-9F8B-4B6C-8FAC-2AB7083E6E65}" srcOrd="0" destOrd="0" presId="urn:microsoft.com/office/officeart/2005/8/layout/hList7"/>
    <dgm:cxn modelId="{ECA1F85C-5958-4D9A-9173-0C0F90A0EF35}" type="presParOf" srcId="{05861661-96EA-4CF9-9947-F41C0AFED4C4}" destId="{3A500F4D-F05C-4975-A99A-06556D93CA0C}" srcOrd="1" destOrd="0" presId="urn:microsoft.com/office/officeart/2005/8/layout/hList7"/>
    <dgm:cxn modelId="{49E89B50-7AEE-443B-AC82-70A0787E7E66}" type="presParOf" srcId="{05861661-96EA-4CF9-9947-F41C0AFED4C4}" destId="{B47E88EA-5EBB-4D83-BBAD-5F3219CEFDF2}" srcOrd="2" destOrd="0" presId="urn:microsoft.com/office/officeart/2005/8/layout/hList7"/>
    <dgm:cxn modelId="{288FFADB-37E9-4DE2-A39B-4C95D3B430FC}" type="presParOf" srcId="{05861661-96EA-4CF9-9947-F41C0AFED4C4}" destId="{65D5BDB4-21BE-4E21-A45E-A4203026A054}" srcOrd="3" destOrd="0" presId="urn:microsoft.com/office/officeart/2005/8/layout/hList7"/>
    <dgm:cxn modelId="{6E4C24C3-4F74-4E4F-9BB2-08952EFF7AA6}" type="presParOf" srcId="{8E19E594-9C3D-43CB-91E8-A26F276226B2}" destId="{9273622D-FE30-44CB-B36B-3C016826D1BD}" srcOrd="1" destOrd="0" presId="urn:microsoft.com/office/officeart/2005/8/layout/hList7"/>
    <dgm:cxn modelId="{E09E73E4-855A-4E7D-A526-148845FFBE1A}" type="presParOf" srcId="{8E19E594-9C3D-43CB-91E8-A26F276226B2}" destId="{8A26BFB7-646A-4087-8D1D-2875312601B8}" srcOrd="2" destOrd="0" presId="urn:microsoft.com/office/officeart/2005/8/layout/hList7"/>
    <dgm:cxn modelId="{ABC169AB-F3BD-4212-9802-0714588C133B}" type="presParOf" srcId="{8A26BFB7-646A-4087-8D1D-2875312601B8}" destId="{4901745C-D85E-46E7-8759-A4805C323ADC}" srcOrd="0" destOrd="0" presId="urn:microsoft.com/office/officeart/2005/8/layout/hList7"/>
    <dgm:cxn modelId="{8D19B098-DF26-48E8-BF33-ED1950228DAE}" type="presParOf" srcId="{8A26BFB7-646A-4087-8D1D-2875312601B8}" destId="{BCD9107D-A72D-49C5-B994-F62BB739A2AE}" srcOrd="1" destOrd="0" presId="urn:microsoft.com/office/officeart/2005/8/layout/hList7"/>
    <dgm:cxn modelId="{AD471DB1-0AD8-4E15-B49D-74DF33AA981A}" type="presParOf" srcId="{8A26BFB7-646A-4087-8D1D-2875312601B8}" destId="{F5C463FE-C310-448C-BAE0-6EF0DE160190}" srcOrd="2" destOrd="0" presId="urn:microsoft.com/office/officeart/2005/8/layout/hList7"/>
    <dgm:cxn modelId="{F7ADA6AC-34EF-4BC3-AE33-828783F92735}" type="presParOf" srcId="{8A26BFB7-646A-4087-8D1D-2875312601B8}" destId="{F3C74279-4A51-4FBB-AB7D-B0B23FFF6B32}" srcOrd="3" destOrd="0" presId="urn:microsoft.com/office/officeart/2005/8/layout/hList7"/>
    <dgm:cxn modelId="{BB7B49A9-36EC-46D2-8839-D72A995BB955}" type="presParOf" srcId="{8E19E594-9C3D-43CB-91E8-A26F276226B2}" destId="{013A0C64-1D4D-4B33-A2A4-09DFE3645426}" srcOrd="3" destOrd="0" presId="urn:microsoft.com/office/officeart/2005/8/layout/hList7"/>
    <dgm:cxn modelId="{89894D44-E596-4E36-9D32-E7D8BB2CF85D}" type="presParOf" srcId="{8E19E594-9C3D-43CB-91E8-A26F276226B2}" destId="{BC8AF58F-9DEA-4DDF-9FCD-10A98093B84B}" srcOrd="4" destOrd="0" presId="urn:microsoft.com/office/officeart/2005/8/layout/hList7"/>
    <dgm:cxn modelId="{5196379B-2C70-46EE-A475-A47EA5A1A815}" type="presParOf" srcId="{BC8AF58F-9DEA-4DDF-9FCD-10A98093B84B}" destId="{35FCB3D7-48DF-4E26-8FA6-6FBFF119BD29}" srcOrd="0" destOrd="0" presId="urn:microsoft.com/office/officeart/2005/8/layout/hList7"/>
    <dgm:cxn modelId="{B627A19E-EDFA-4962-8E36-09A24E8C6D99}" type="presParOf" srcId="{BC8AF58F-9DEA-4DDF-9FCD-10A98093B84B}" destId="{FFA3B753-A2EE-46DB-9ECF-1DD6CB77A673}" srcOrd="1" destOrd="0" presId="urn:microsoft.com/office/officeart/2005/8/layout/hList7"/>
    <dgm:cxn modelId="{FF270D06-E9EC-445E-8D61-77386AF13B18}" type="presParOf" srcId="{BC8AF58F-9DEA-4DDF-9FCD-10A98093B84B}" destId="{857D3AE4-F376-456E-B6C8-130279E50723}" srcOrd="2" destOrd="0" presId="urn:microsoft.com/office/officeart/2005/8/layout/hList7"/>
    <dgm:cxn modelId="{12B65F00-16E0-46FA-AA85-CCAF8767F3E9}" type="presParOf" srcId="{BC8AF58F-9DEA-4DDF-9FCD-10A98093B84B}" destId="{B4DC1CE2-922F-429C-AAB4-DFC2C3F494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A86EB-9B75-9848-B49C-6F17BAA1B0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D6EA5C4-D218-194E-A278-D87641921F40}">
      <dgm:prSet/>
      <dgm:spPr>
        <a:solidFill>
          <a:srgbClr val="F08C50"/>
        </a:solidFill>
      </dgm:spPr>
      <dgm:t>
        <a:bodyPr/>
        <a:lstStyle/>
        <a:p>
          <a:r>
            <a:rPr lang="de-DE" dirty="0"/>
            <a:t>Initiierung, Orientierung</a:t>
          </a:r>
        </a:p>
      </dgm:t>
    </dgm:pt>
    <dgm:pt modelId="{ECEFE4F2-EABA-8F4F-A9EE-7CF0A8A47B29}" type="parTrans" cxnId="{DD7BD3FD-BAB9-2346-A855-0C5867BB8D55}">
      <dgm:prSet/>
      <dgm:spPr/>
      <dgm:t>
        <a:bodyPr/>
        <a:lstStyle/>
        <a:p>
          <a:endParaRPr lang="de-DE"/>
        </a:p>
      </dgm:t>
    </dgm:pt>
    <dgm:pt modelId="{E66243AD-147C-4547-BFB7-FCA3DC399919}" type="sibTrans" cxnId="{DD7BD3FD-BAB9-2346-A855-0C5867BB8D55}">
      <dgm:prSet/>
      <dgm:spPr/>
      <dgm:t>
        <a:bodyPr/>
        <a:lstStyle/>
        <a:p>
          <a:endParaRPr lang="de-DE"/>
        </a:p>
      </dgm:t>
    </dgm:pt>
    <dgm:pt modelId="{7BF86DBC-15D7-184A-BC98-CA730AD01894}">
      <dgm:prSet/>
      <dgm:spPr>
        <a:solidFill>
          <a:srgbClr val="F08C50"/>
        </a:solidFill>
        <a:ln>
          <a:solidFill>
            <a:schemeClr val="bg1"/>
          </a:solidFill>
        </a:ln>
      </dgm:spPr>
      <dgm:t>
        <a:bodyPr/>
        <a:lstStyle/>
        <a:p>
          <a:r>
            <a:rPr lang="de-DE" dirty="0"/>
            <a:t>Strukturierung, aktives Lesen</a:t>
          </a:r>
        </a:p>
      </dgm:t>
    </dgm:pt>
    <dgm:pt modelId="{ED9D1661-60FB-7B40-8EBD-EE4D667E9F8C}" type="parTrans" cxnId="{80AD968F-0001-8A4A-89BE-2FA025F3B397}">
      <dgm:prSet/>
      <dgm:spPr/>
      <dgm:t>
        <a:bodyPr/>
        <a:lstStyle/>
        <a:p>
          <a:endParaRPr lang="de-DE"/>
        </a:p>
      </dgm:t>
    </dgm:pt>
    <dgm:pt modelId="{5753E59C-0C76-B845-821B-944584D45B38}" type="sibTrans" cxnId="{80AD968F-0001-8A4A-89BE-2FA025F3B397}">
      <dgm:prSet/>
      <dgm:spPr/>
      <dgm:t>
        <a:bodyPr/>
        <a:lstStyle/>
        <a:p>
          <a:endParaRPr lang="de-DE"/>
        </a:p>
      </dgm:t>
    </dgm:pt>
    <dgm:pt modelId="{1F40C43D-102B-7C4A-A082-4A337E0AF7CA}">
      <dgm:prSet/>
      <dgm:spPr>
        <a:solidFill>
          <a:srgbClr val="F08C50"/>
        </a:solidFill>
      </dgm:spPr>
      <dgm:t>
        <a:bodyPr/>
        <a:lstStyle/>
        <a:p>
          <a:r>
            <a:rPr lang="de-DE" dirty="0"/>
            <a:t>Einzelberatung zu Fragestellung u. Gliederung</a:t>
          </a:r>
        </a:p>
      </dgm:t>
    </dgm:pt>
    <dgm:pt modelId="{46CAD423-242A-3E4D-97E1-B4706A5844F7}" type="parTrans" cxnId="{BAA311E6-73FE-C941-B96B-27D4598A205B}">
      <dgm:prSet/>
      <dgm:spPr/>
      <dgm:t>
        <a:bodyPr/>
        <a:lstStyle/>
        <a:p>
          <a:endParaRPr lang="de-DE"/>
        </a:p>
      </dgm:t>
    </dgm:pt>
    <dgm:pt modelId="{9085F671-A4CC-EC46-BB08-D368C0D7829A}" type="sibTrans" cxnId="{BAA311E6-73FE-C941-B96B-27D4598A205B}">
      <dgm:prSet/>
      <dgm:spPr/>
      <dgm:t>
        <a:bodyPr/>
        <a:lstStyle/>
        <a:p>
          <a:endParaRPr lang="de-DE"/>
        </a:p>
      </dgm:t>
    </dgm:pt>
    <dgm:pt modelId="{918C0035-D8AD-3B4A-8A8A-5CE76C608B0E}">
      <dgm:prSet/>
      <dgm:spPr>
        <a:solidFill>
          <a:srgbClr val="F08C50"/>
        </a:solidFill>
      </dgm:spPr>
      <dgm:t>
        <a:bodyPr/>
        <a:lstStyle/>
        <a:p>
          <a:r>
            <a:rPr lang="de-DE" dirty="0"/>
            <a:t>Schreibphase</a:t>
          </a:r>
        </a:p>
      </dgm:t>
    </dgm:pt>
    <dgm:pt modelId="{2F1E62C0-7C5E-4248-A6C5-0DE9BF19AC31}" type="parTrans" cxnId="{E5F7656F-631F-4747-A97C-9A6ABCF0F43F}">
      <dgm:prSet/>
      <dgm:spPr/>
      <dgm:t>
        <a:bodyPr/>
        <a:lstStyle/>
        <a:p>
          <a:endParaRPr lang="de-DE"/>
        </a:p>
      </dgm:t>
    </dgm:pt>
    <dgm:pt modelId="{090F4D9C-2DED-434C-989F-C972BA1B6242}" type="sibTrans" cxnId="{E5F7656F-631F-4747-A97C-9A6ABCF0F43F}">
      <dgm:prSet/>
      <dgm:spPr/>
      <dgm:t>
        <a:bodyPr/>
        <a:lstStyle/>
        <a:p>
          <a:endParaRPr lang="de-DE"/>
        </a:p>
      </dgm:t>
    </dgm:pt>
    <dgm:pt modelId="{27D50B49-6025-B44B-A610-770BD12B40A5}" type="pres">
      <dgm:prSet presAssocID="{DC8A86EB-9B75-9848-B49C-6F17BAA1B0C4}" presName="CompostProcess" presStyleCnt="0">
        <dgm:presLayoutVars>
          <dgm:dir/>
          <dgm:resizeHandles val="exact"/>
        </dgm:presLayoutVars>
      </dgm:prSet>
      <dgm:spPr/>
    </dgm:pt>
    <dgm:pt modelId="{7B1074B9-9699-1B44-9131-1E6F5CB9F947}" type="pres">
      <dgm:prSet presAssocID="{DC8A86EB-9B75-9848-B49C-6F17BAA1B0C4}" presName="arrow" presStyleLbl="bgShp" presStyleIdx="0" presStyleCnt="1" custScaleX="117647" custLinFactNeighborX="-4168"/>
      <dgm:spPr>
        <a:solidFill>
          <a:srgbClr val="F08C50">
            <a:alpha val="20000"/>
          </a:srgbClr>
        </a:solidFill>
        <a:ln>
          <a:solidFill>
            <a:srgbClr val="F08C50"/>
          </a:solidFill>
        </a:ln>
      </dgm:spPr>
    </dgm:pt>
    <dgm:pt modelId="{E322E80D-8538-2A4E-AF12-B3734C2670A7}" type="pres">
      <dgm:prSet presAssocID="{DC8A86EB-9B75-9848-B49C-6F17BAA1B0C4}" presName="linearProcess" presStyleCnt="0"/>
      <dgm:spPr/>
    </dgm:pt>
    <dgm:pt modelId="{3BB8E3B8-6A8C-C04D-9260-2DC3790EBBB5}" type="pres">
      <dgm:prSet presAssocID="{9D6EA5C4-D218-194E-A278-D87641921F40}" presName="textNode" presStyleLbl="node1" presStyleIdx="0" presStyleCnt="4">
        <dgm:presLayoutVars>
          <dgm:bulletEnabled val="1"/>
        </dgm:presLayoutVars>
      </dgm:prSet>
      <dgm:spPr/>
    </dgm:pt>
    <dgm:pt modelId="{7EF98FC9-FE1B-FB45-B9EA-9D1CF54524F4}" type="pres">
      <dgm:prSet presAssocID="{E66243AD-147C-4547-BFB7-FCA3DC399919}" presName="sibTrans" presStyleCnt="0"/>
      <dgm:spPr/>
    </dgm:pt>
    <dgm:pt modelId="{2E9790C8-757C-F848-855D-1136A6C94562}" type="pres">
      <dgm:prSet presAssocID="{7BF86DBC-15D7-184A-BC98-CA730AD01894}" presName="textNode" presStyleLbl="node1" presStyleIdx="1" presStyleCnt="4">
        <dgm:presLayoutVars>
          <dgm:bulletEnabled val="1"/>
        </dgm:presLayoutVars>
      </dgm:prSet>
      <dgm:spPr/>
    </dgm:pt>
    <dgm:pt modelId="{D3A664C7-001F-FB44-A950-97A93A1DF3B5}" type="pres">
      <dgm:prSet presAssocID="{5753E59C-0C76-B845-821B-944584D45B38}" presName="sibTrans" presStyleCnt="0"/>
      <dgm:spPr/>
    </dgm:pt>
    <dgm:pt modelId="{B9F1773D-13E9-F041-BEE2-D0DF4DE307E3}" type="pres">
      <dgm:prSet presAssocID="{1F40C43D-102B-7C4A-A082-4A337E0AF7CA}" presName="textNode" presStyleLbl="node1" presStyleIdx="2" presStyleCnt="4">
        <dgm:presLayoutVars>
          <dgm:bulletEnabled val="1"/>
        </dgm:presLayoutVars>
      </dgm:prSet>
      <dgm:spPr/>
    </dgm:pt>
    <dgm:pt modelId="{FED80E88-B732-6B40-BDE0-B0D1F7E66472}" type="pres">
      <dgm:prSet presAssocID="{9085F671-A4CC-EC46-BB08-D368C0D7829A}" presName="sibTrans" presStyleCnt="0"/>
      <dgm:spPr/>
    </dgm:pt>
    <dgm:pt modelId="{0347C3BC-5326-FD45-9DE3-6C8DB865C427}" type="pres">
      <dgm:prSet presAssocID="{918C0035-D8AD-3B4A-8A8A-5CE76C608B0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5F7656F-631F-4747-A97C-9A6ABCF0F43F}" srcId="{DC8A86EB-9B75-9848-B49C-6F17BAA1B0C4}" destId="{918C0035-D8AD-3B4A-8A8A-5CE76C608B0E}" srcOrd="3" destOrd="0" parTransId="{2F1E62C0-7C5E-4248-A6C5-0DE9BF19AC31}" sibTransId="{090F4D9C-2DED-434C-989F-C972BA1B6242}"/>
    <dgm:cxn modelId="{80AD968F-0001-8A4A-89BE-2FA025F3B397}" srcId="{DC8A86EB-9B75-9848-B49C-6F17BAA1B0C4}" destId="{7BF86DBC-15D7-184A-BC98-CA730AD01894}" srcOrd="1" destOrd="0" parTransId="{ED9D1661-60FB-7B40-8EBD-EE4D667E9F8C}" sibTransId="{5753E59C-0C76-B845-821B-944584D45B38}"/>
    <dgm:cxn modelId="{76DBBAAE-B83D-6749-9966-0C243FF2D00F}" type="presOf" srcId="{1F40C43D-102B-7C4A-A082-4A337E0AF7CA}" destId="{B9F1773D-13E9-F041-BEE2-D0DF4DE307E3}" srcOrd="0" destOrd="0" presId="urn:microsoft.com/office/officeart/2005/8/layout/hProcess9"/>
    <dgm:cxn modelId="{3550D0CD-C1C9-104F-8396-AAA1A4EE8284}" type="presOf" srcId="{7BF86DBC-15D7-184A-BC98-CA730AD01894}" destId="{2E9790C8-757C-F848-855D-1136A6C94562}" srcOrd="0" destOrd="0" presId="urn:microsoft.com/office/officeart/2005/8/layout/hProcess9"/>
    <dgm:cxn modelId="{1FA7CAD6-AC77-5547-9A5D-31B5425A5BBD}" type="presOf" srcId="{918C0035-D8AD-3B4A-8A8A-5CE76C608B0E}" destId="{0347C3BC-5326-FD45-9DE3-6C8DB865C427}" srcOrd="0" destOrd="0" presId="urn:microsoft.com/office/officeart/2005/8/layout/hProcess9"/>
    <dgm:cxn modelId="{9FF837E3-1CA7-7A43-8EC9-B305A47F5B07}" type="presOf" srcId="{DC8A86EB-9B75-9848-B49C-6F17BAA1B0C4}" destId="{27D50B49-6025-B44B-A610-770BD12B40A5}" srcOrd="0" destOrd="0" presId="urn:microsoft.com/office/officeart/2005/8/layout/hProcess9"/>
    <dgm:cxn modelId="{D7DD25E5-A00C-7549-8515-7B0D201AD1A1}" type="presOf" srcId="{9D6EA5C4-D218-194E-A278-D87641921F40}" destId="{3BB8E3B8-6A8C-C04D-9260-2DC3790EBBB5}" srcOrd="0" destOrd="0" presId="urn:microsoft.com/office/officeart/2005/8/layout/hProcess9"/>
    <dgm:cxn modelId="{BAA311E6-73FE-C941-B96B-27D4598A205B}" srcId="{DC8A86EB-9B75-9848-B49C-6F17BAA1B0C4}" destId="{1F40C43D-102B-7C4A-A082-4A337E0AF7CA}" srcOrd="2" destOrd="0" parTransId="{46CAD423-242A-3E4D-97E1-B4706A5844F7}" sibTransId="{9085F671-A4CC-EC46-BB08-D368C0D7829A}"/>
    <dgm:cxn modelId="{DD7BD3FD-BAB9-2346-A855-0C5867BB8D55}" srcId="{DC8A86EB-9B75-9848-B49C-6F17BAA1B0C4}" destId="{9D6EA5C4-D218-194E-A278-D87641921F40}" srcOrd="0" destOrd="0" parTransId="{ECEFE4F2-EABA-8F4F-A9EE-7CF0A8A47B29}" sibTransId="{E66243AD-147C-4547-BFB7-FCA3DC399919}"/>
    <dgm:cxn modelId="{F77661BF-75D6-5244-B922-13BC12205E69}" type="presParOf" srcId="{27D50B49-6025-B44B-A610-770BD12B40A5}" destId="{7B1074B9-9699-1B44-9131-1E6F5CB9F947}" srcOrd="0" destOrd="0" presId="urn:microsoft.com/office/officeart/2005/8/layout/hProcess9"/>
    <dgm:cxn modelId="{2EFF9C06-8699-AA48-959C-336AF0984B47}" type="presParOf" srcId="{27D50B49-6025-B44B-A610-770BD12B40A5}" destId="{E322E80D-8538-2A4E-AF12-B3734C2670A7}" srcOrd="1" destOrd="0" presId="urn:microsoft.com/office/officeart/2005/8/layout/hProcess9"/>
    <dgm:cxn modelId="{43D62572-3EA1-794B-8682-2DE76E69EB5C}" type="presParOf" srcId="{E322E80D-8538-2A4E-AF12-B3734C2670A7}" destId="{3BB8E3B8-6A8C-C04D-9260-2DC3790EBBB5}" srcOrd="0" destOrd="0" presId="urn:microsoft.com/office/officeart/2005/8/layout/hProcess9"/>
    <dgm:cxn modelId="{616F36DE-8269-9E44-AB59-8F25FC8E7012}" type="presParOf" srcId="{E322E80D-8538-2A4E-AF12-B3734C2670A7}" destId="{7EF98FC9-FE1B-FB45-B9EA-9D1CF54524F4}" srcOrd="1" destOrd="0" presId="urn:microsoft.com/office/officeart/2005/8/layout/hProcess9"/>
    <dgm:cxn modelId="{DA25945E-0749-D649-83F9-7F3C9C5A88F9}" type="presParOf" srcId="{E322E80D-8538-2A4E-AF12-B3734C2670A7}" destId="{2E9790C8-757C-F848-855D-1136A6C94562}" srcOrd="2" destOrd="0" presId="urn:microsoft.com/office/officeart/2005/8/layout/hProcess9"/>
    <dgm:cxn modelId="{248A88ED-37AB-DD41-81B6-90CCAA1E35E9}" type="presParOf" srcId="{E322E80D-8538-2A4E-AF12-B3734C2670A7}" destId="{D3A664C7-001F-FB44-A950-97A93A1DF3B5}" srcOrd="3" destOrd="0" presId="urn:microsoft.com/office/officeart/2005/8/layout/hProcess9"/>
    <dgm:cxn modelId="{21CDEBFD-A33B-2649-BABF-E6CF8844E7E3}" type="presParOf" srcId="{E322E80D-8538-2A4E-AF12-B3734C2670A7}" destId="{B9F1773D-13E9-F041-BEE2-D0DF4DE307E3}" srcOrd="4" destOrd="0" presId="urn:microsoft.com/office/officeart/2005/8/layout/hProcess9"/>
    <dgm:cxn modelId="{1872057D-0398-2646-B69A-F5F0765B10AF}" type="presParOf" srcId="{E322E80D-8538-2A4E-AF12-B3734C2670A7}" destId="{FED80E88-B732-6B40-BDE0-B0D1F7E66472}" srcOrd="5" destOrd="0" presId="urn:microsoft.com/office/officeart/2005/8/layout/hProcess9"/>
    <dgm:cxn modelId="{13B8C4B9-A162-9A48-8290-AA271A9572FE}" type="presParOf" srcId="{E322E80D-8538-2A4E-AF12-B3734C2670A7}" destId="{0347C3BC-5326-FD45-9DE3-6C8DB865C42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12236F-1618-45FA-A125-AB0BB0D9F6F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0297B1D1-F735-4966-89B0-9749C8B0A6D1}">
      <dgm:prSet custT="1"/>
      <dgm:spPr>
        <a:xfrm>
          <a:off x="10607" y="39227"/>
          <a:ext cx="2833799" cy="362717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Field </a:t>
          </a:r>
          <a:b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(inhaltliche Metafunktion)</a:t>
          </a:r>
          <a:endParaRPr lang="de-DE" sz="140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034F49D-B38A-4938-A98F-E95D6CD855DC}" type="parTrans" cxnId="{B344B8C5-41BA-47EF-A1C0-1B8BA90E8CBB}">
      <dgm:prSet/>
      <dgm:spPr/>
      <dgm:t>
        <a:bodyPr/>
        <a:lstStyle/>
        <a:p>
          <a:endParaRPr lang="de-DE"/>
        </a:p>
      </dgm:t>
    </dgm:pt>
    <dgm:pt modelId="{794593FA-65F4-4D88-9917-41514601DC55}" type="sibTrans" cxnId="{B344B8C5-41BA-47EF-A1C0-1B8BA90E8CBB}">
      <dgm:prSet/>
      <dgm:spPr/>
      <dgm:t>
        <a:bodyPr/>
        <a:lstStyle/>
        <a:p>
          <a:endParaRPr lang="de-DE"/>
        </a:p>
      </dgm:t>
    </dgm:pt>
    <dgm:pt modelId="{F565CF47-84D0-4512-A671-534601FAB5CD}">
      <dgm:prSet custT="1"/>
      <dgm:spPr>
        <a:xfrm>
          <a:off x="3240751" y="43447"/>
          <a:ext cx="2831032" cy="345837"/>
        </a:xfrm>
        <a:prstGeom prst="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Tenor </a:t>
          </a:r>
          <a:b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(interpersonelle Metafunktion)</a:t>
          </a:r>
          <a:endParaRPr lang="de-DE" sz="140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53BD00A-E4E4-45E6-B8A4-A5E1A1413A6C}" type="parTrans" cxnId="{F9DC54ED-92DD-41EB-B1BF-F6455CE7AB49}">
      <dgm:prSet/>
      <dgm:spPr/>
      <dgm:t>
        <a:bodyPr/>
        <a:lstStyle/>
        <a:p>
          <a:endParaRPr lang="de-DE"/>
        </a:p>
      </dgm:t>
    </dgm:pt>
    <dgm:pt modelId="{E1349474-9B31-46B0-8E21-796BAAF034D3}" type="sibTrans" cxnId="{F9DC54ED-92DD-41EB-B1BF-F6455CE7AB49}">
      <dgm:prSet/>
      <dgm:spPr/>
      <dgm:t>
        <a:bodyPr/>
        <a:lstStyle/>
        <a:p>
          <a:endParaRPr lang="de-DE"/>
        </a:p>
      </dgm:t>
    </dgm:pt>
    <dgm:pt modelId="{C3DEB21A-A438-4C31-AB26-E44F5BD945F3}">
      <dgm:prSet custT="1"/>
      <dgm:spPr>
        <a:xfrm>
          <a:off x="6468128" y="43447"/>
          <a:ext cx="2831032" cy="345837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Mode</a:t>
          </a:r>
          <a:b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(textuelle Metafunktion)</a:t>
          </a:r>
          <a:endParaRPr lang="de-DE" sz="140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ECEF3B4-8FCD-4118-BEAD-2652C5B7DE03}" type="parTrans" cxnId="{928423A9-2AE2-4C1F-B23A-94F6F3840048}">
      <dgm:prSet/>
      <dgm:spPr/>
      <dgm:t>
        <a:bodyPr/>
        <a:lstStyle/>
        <a:p>
          <a:endParaRPr lang="de-DE"/>
        </a:p>
      </dgm:t>
    </dgm:pt>
    <dgm:pt modelId="{5FED05B7-5399-42AD-BFC7-5D64D440CD6E}" type="sibTrans" cxnId="{928423A9-2AE2-4C1F-B23A-94F6F3840048}">
      <dgm:prSet/>
      <dgm:spPr/>
      <dgm:t>
        <a:bodyPr/>
        <a:lstStyle/>
        <a:p>
          <a:endParaRPr lang="de-DE"/>
        </a:p>
      </dgm:t>
    </dgm:pt>
    <dgm:pt modelId="{6B6E65A9-0098-41CD-B158-F39A99FAC328}">
      <dgm:prSet custT="1"/>
      <dgm:spPr>
        <a:xfrm>
          <a:off x="3240751" y="389284"/>
          <a:ext cx="2831032" cy="2854800"/>
        </a:xfrm>
        <a:prstGeom prst="rect">
          <a:avLst/>
        </a:prstGeo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Welche Haltung hat die*r Autor*in zum Thema des Textes?</a:t>
          </a:r>
          <a:endParaRPr lang="de-DE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236D12D-08F5-47D9-BC17-4881C9400A40}" type="parTrans" cxnId="{76303DA1-BAF9-4D0B-8165-2E8AC9AAE1CF}">
      <dgm:prSet/>
      <dgm:spPr/>
      <dgm:t>
        <a:bodyPr/>
        <a:lstStyle/>
        <a:p>
          <a:endParaRPr lang="de-DE"/>
        </a:p>
      </dgm:t>
    </dgm:pt>
    <dgm:pt modelId="{1A80BF6B-8D41-4368-87A3-6F438D358AA5}" type="sibTrans" cxnId="{76303DA1-BAF9-4D0B-8165-2E8AC9AAE1CF}">
      <dgm:prSet/>
      <dgm:spPr/>
      <dgm:t>
        <a:bodyPr/>
        <a:lstStyle/>
        <a:p>
          <a:endParaRPr lang="de-DE"/>
        </a:p>
      </dgm:t>
    </dgm:pt>
    <dgm:pt modelId="{99E14024-2B87-4777-85CE-681D68E65897}">
      <dgm:prSet custT="1"/>
      <dgm:spPr>
        <a:xfrm>
          <a:off x="6478735" y="400275"/>
          <a:ext cx="2831032" cy="2854800"/>
        </a:xfrm>
        <a:prstGeom prst="rect">
          <a:avLst/>
        </a:prstGeo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Wie ist der Text aufgebaut/organisiert?: </a:t>
          </a:r>
          <a:b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Wie sind die Themen im Text angeordnet? </a:t>
          </a:r>
          <a:b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Wie werden sie sprachlich miteinander verbunden?</a:t>
          </a:r>
          <a:endParaRPr lang="de-DE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7E8005A-793A-4AB0-A8E7-14B990407D34}" type="parTrans" cxnId="{F503C11C-FA1E-4395-9EB5-EB8F6F70B2A0}">
      <dgm:prSet/>
      <dgm:spPr/>
      <dgm:t>
        <a:bodyPr/>
        <a:lstStyle/>
        <a:p>
          <a:endParaRPr lang="de-DE"/>
        </a:p>
      </dgm:t>
    </dgm:pt>
    <dgm:pt modelId="{333B17E0-4876-4AAE-8A5E-3C9CDA6E03F6}" type="sibTrans" cxnId="{F503C11C-FA1E-4395-9EB5-EB8F6F70B2A0}">
      <dgm:prSet/>
      <dgm:spPr/>
      <dgm:t>
        <a:bodyPr/>
        <a:lstStyle/>
        <a:p>
          <a:endParaRPr lang="de-DE"/>
        </a:p>
      </dgm:t>
    </dgm:pt>
    <dgm:pt modelId="{17578874-0256-44E5-A06F-F8178ADD6450}">
      <dgm:prSet custT="1"/>
      <dgm:spPr>
        <a:xfrm>
          <a:off x="10607" y="393504"/>
          <a:ext cx="2833799" cy="285480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Worüber im Text wird gesprochen?/Was ist das Thema (bzw. sind die Themen) des Textes?</a:t>
          </a:r>
        </a:p>
      </dgm:t>
    </dgm:pt>
    <dgm:pt modelId="{7AEFB7EF-D876-4AF6-A42C-6C178A169680}" type="parTrans" cxnId="{9ADD1394-DD3D-4752-B1F8-7627ED83CCC0}">
      <dgm:prSet/>
      <dgm:spPr/>
      <dgm:t>
        <a:bodyPr/>
        <a:lstStyle/>
        <a:p>
          <a:endParaRPr lang="de-DE"/>
        </a:p>
      </dgm:t>
    </dgm:pt>
    <dgm:pt modelId="{CF250985-BDA5-4E7D-9021-D762E0533FDD}" type="sibTrans" cxnId="{9ADD1394-DD3D-4752-B1F8-7627ED83CCC0}">
      <dgm:prSet/>
      <dgm:spPr/>
      <dgm:t>
        <a:bodyPr/>
        <a:lstStyle/>
        <a:p>
          <a:endParaRPr lang="de-DE"/>
        </a:p>
      </dgm:t>
    </dgm:pt>
    <dgm:pt modelId="{4F402123-498A-4405-8C0F-2F04CDD41762}">
      <dgm:prSet custT="1"/>
      <dgm:spPr>
        <a:xfrm>
          <a:off x="3240751" y="389284"/>
          <a:ext cx="2831032" cy="285480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Welche Absicht verfolgt die/der Autor*in mit dem Text?</a:t>
          </a:r>
        </a:p>
      </dgm:t>
    </dgm:pt>
    <dgm:pt modelId="{31BF284C-9D02-4A01-AE2F-FE22795F4111}" type="parTrans" cxnId="{53968DB7-B1BE-44E1-AA13-78770C5B3F68}">
      <dgm:prSet/>
      <dgm:spPr/>
      <dgm:t>
        <a:bodyPr/>
        <a:lstStyle/>
        <a:p>
          <a:endParaRPr lang="de-DE"/>
        </a:p>
      </dgm:t>
    </dgm:pt>
    <dgm:pt modelId="{586B6DB9-0EE2-428F-801A-9FBCEDEF3952}" type="sibTrans" cxnId="{53968DB7-B1BE-44E1-AA13-78770C5B3F68}">
      <dgm:prSet/>
      <dgm:spPr/>
      <dgm:t>
        <a:bodyPr/>
        <a:lstStyle/>
        <a:p>
          <a:endParaRPr lang="de-DE"/>
        </a:p>
      </dgm:t>
    </dgm:pt>
    <dgm:pt modelId="{CCA2BDC6-588F-4C40-AB1C-7B2B196190D2}">
      <dgm:prSet custT="1"/>
      <dgm:spPr>
        <a:xfrm>
          <a:off x="3240751" y="389284"/>
          <a:ext cx="2831032" cy="285480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Welche Haltung hat die*r Autor*in gegenüber der*m Adressat*in des Textes?</a:t>
          </a:r>
        </a:p>
      </dgm:t>
    </dgm:pt>
    <dgm:pt modelId="{265F0305-E52E-4D49-9B0E-CEBDC26B1A5D}" type="parTrans" cxnId="{EF8D3E19-1070-4084-AF43-8BD6AC6BF095}">
      <dgm:prSet/>
      <dgm:spPr/>
      <dgm:t>
        <a:bodyPr/>
        <a:lstStyle/>
        <a:p>
          <a:endParaRPr lang="de-DE"/>
        </a:p>
      </dgm:t>
    </dgm:pt>
    <dgm:pt modelId="{02F7CECC-6046-4C6B-886F-C171AE51F264}" type="sibTrans" cxnId="{EF8D3E19-1070-4084-AF43-8BD6AC6BF095}">
      <dgm:prSet/>
      <dgm:spPr/>
      <dgm:t>
        <a:bodyPr/>
        <a:lstStyle/>
        <a:p>
          <a:endParaRPr lang="de-DE"/>
        </a:p>
      </dgm:t>
    </dgm:pt>
    <dgm:pt modelId="{AD998A84-ACF6-4519-A0A4-C1ECF2237441}" type="pres">
      <dgm:prSet presAssocID="{0B12236F-1618-45FA-A125-AB0BB0D9F6FB}" presName="Name0" presStyleCnt="0">
        <dgm:presLayoutVars>
          <dgm:dir/>
          <dgm:animLvl val="lvl"/>
          <dgm:resizeHandles val="exact"/>
        </dgm:presLayoutVars>
      </dgm:prSet>
      <dgm:spPr/>
    </dgm:pt>
    <dgm:pt modelId="{7DBE5669-94D3-419D-8DCA-66F3A7298F4A}" type="pres">
      <dgm:prSet presAssocID="{0297B1D1-F735-4966-89B0-9749C8B0A6D1}" presName="composite" presStyleCnt="0"/>
      <dgm:spPr/>
    </dgm:pt>
    <dgm:pt modelId="{6F1B71FB-1476-4F5B-BD3A-8DD63082C006}" type="pres">
      <dgm:prSet presAssocID="{0297B1D1-F735-4966-89B0-9749C8B0A6D1}" presName="parTx" presStyleLbl="alignNode1" presStyleIdx="0" presStyleCnt="3" custScaleY="104881">
        <dgm:presLayoutVars>
          <dgm:chMax val="0"/>
          <dgm:chPref val="0"/>
          <dgm:bulletEnabled val="1"/>
        </dgm:presLayoutVars>
      </dgm:prSet>
      <dgm:spPr/>
    </dgm:pt>
    <dgm:pt modelId="{8E76742F-20F3-41A4-983D-00B4E7FD7405}" type="pres">
      <dgm:prSet presAssocID="{0297B1D1-F735-4966-89B0-9749C8B0A6D1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8F1666F5-C9DD-402A-8C45-C160449991A3}" type="pres">
      <dgm:prSet presAssocID="{794593FA-65F4-4D88-9917-41514601DC55}" presName="space" presStyleCnt="0"/>
      <dgm:spPr/>
    </dgm:pt>
    <dgm:pt modelId="{2CE500A0-14B5-40E7-AAE2-1C9D1DE451CD}" type="pres">
      <dgm:prSet presAssocID="{F565CF47-84D0-4512-A671-534601FAB5CD}" presName="composite" presStyleCnt="0"/>
      <dgm:spPr/>
    </dgm:pt>
    <dgm:pt modelId="{7B18E15A-C3EA-473D-B54D-1E22D9BB4AB2}" type="pres">
      <dgm:prSet presAssocID="{F565CF47-84D0-4512-A671-534601FAB5CD}" presName="parTx" presStyleLbl="alignNode1" presStyleIdx="1" presStyleCnt="3" custScaleX="114881">
        <dgm:presLayoutVars>
          <dgm:chMax val="0"/>
          <dgm:chPref val="0"/>
          <dgm:bulletEnabled val="1"/>
        </dgm:presLayoutVars>
      </dgm:prSet>
      <dgm:spPr/>
    </dgm:pt>
    <dgm:pt modelId="{C6B5623C-0784-409C-A374-39D7A87C3912}" type="pres">
      <dgm:prSet presAssocID="{F565CF47-84D0-4512-A671-534601FAB5CD}" presName="desTx" presStyleLbl="alignAccFollowNode1" presStyleIdx="1" presStyleCnt="3" custScaleX="114172">
        <dgm:presLayoutVars>
          <dgm:bulletEnabled val="1"/>
        </dgm:presLayoutVars>
      </dgm:prSet>
      <dgm:spPr>
        <a:prstGeom prst="rect">
          <a:avLst/>
        </a:prstGeom>
      </dgm:spPr>
    </dgm:pt>
    <dgm:pt modelId="{72BDD09B-7797-4061-88DE-2869FC5D2EE1}" type="pres">
      <dgm:prSet presAssocID="{E1349474-9B31-46B0-8E21-796BAAF034D3}" presName="space" presStyleCnt="0"/>
      <dgm:spPr/>
    </dgm:pt>
    <dgm:pt modelId="{83025607-A036-4D80-BAB5-7CF996793D3B}" type="pres">
      <dgm:prSet presAssocID="{C3DEB21A-A438-4C31-AB26-E44F5BD945F3}" presName="composite" presStyleCnt="0"/>
      <dgm:spPr/>
    </dgm:pt>
    <dgm:pt modelId="{82B64F85-D13B-4947-BED0-564908F53CCE}" type="pres">
      <dgm:prSet presAssocID="{C3DEB21A-A438-4C31-AB26-E44F5BD945F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A57C389-2143-4E20-9161-C8E782AE655B}" type="pres">
      <dgm:prSet presAssocID="{C3DEB21A-A438-4C31-AB26-E44F5BD945F3}" presName="desTx" presStyleLbl="alignAccFollowNode1" presStyleIdx="2" presStyleCnt="3" custLinFactNeighborX="881" custLinFactNeighborY="385">
        <dgm:presLayoutVars>
          <dgm:bulletEnabled val="1"/>
        </dgm:presLayoutVars>
      </dgm:prSet>
      <dgm:spPr/>
    </dgm:pt>
  </dgm:ptLst>
  <dgm:cxnLst>
    <dgm:cxn modelId="{EF8D3E19-1070-4084-AF43-8BD6AC6BF095}" srcId="{F565CF47-84D0-4512-A671-534601FAB5CD}" destId="{CCA2BDC6-588F-4C40-AB1C-7B2B196190D2}" srcOrd="1" destOrd="0" parTransId="{265F0305-E52E-4D49-9B0E-CEBDC26B1A5D}" sibTransId="{02F7CECC-6046-4C6B-886F-C171AE51F264}"/>
    <dgm:cxn modelId="{0CA2321B-73D8-488E-9D39-6AE753A667A3}" type="presOf" srcId="{0B12236F-1618-45FA-A125-AB0BB0D9F6FB}" destId="{AD998A84-ACF6-4519-A0A4-C1ECF2237441}" srcOrd="0" destOrd="0" presId="urn:microsoft.com/office/officeart/2005/8/layout/hList1"/>
    <dgm:cxn modelId="{F503C11C-FA1E-4395-9EB5-EB8F6F70B2A0}" srcId="{C3DEB21A-A438-4C31-AB26-E44F5BD945F3}" destId="{99E14024-2B87-4777-85CE-681D68E65897}" srcOrd="0" destOrd="0" parTransId="{B7E8005A-793A-4AB0-A8E7-14B990407D34}" sibTransId="{333B17E0-4876-4AAE-8A5E-3C9CDA6E03F6}"/>
    <dgm:cxn modelId="{56DE621E-9DAE-48F4-9803-B5C82EEC40AA}" type="presOf" srcId="{17578874-0256-44E5-A06F-F8178ADD6450}" destId="{8E76742F-20F3-41A4-983D-00B4E7FD7405}" srcOrd="0" destOrd="0" presId="urn:microsoft.com/office/officeart/2005/8/layout/hList1"/>
    <dgm:cxn modelId="{FF26C420-E10A-4DAD-B3DF-DBD3140849BE}" type="presOf" srcId="{4F402123-498A-4405-8C0F-2F04CDD41762}" destId="{C6B5623C-0784-409C-A374-39D7A87C3912}" srcOrd="0" destOrd="2" presId="urn:microsoft.com/office/officeart/2005/8/layout/hList1"/>
    <dgm:cxn modelId="{78F9A131-8967-4D6B-87D0-A964D94ED088}" type="presOf" srcId="{99E14024-2B87-4777-85CE-681D68E65897}" destId="{CA57C389-2143-4E20-9161-C8E782AE655B}" srcOrd="0" destOrd="0" presId="urn:microsoft.com/office/officeart/2005/8/layout/hList1"/>
    <dgm:cxn modelId="{01A18233-DF9B-4D47-BA19-02F0B4AD9B18}" type="presOf" srcId="{C3DEB21A-A438-4C31-AB26-E44F5BD945F3}" destId="{82B64F85-D13B-4947-BED0-564908F53CCE}" srcOrd="0" destOrd="0" presId="urn:microsoft.com/office/officeart/2005/8/layout/hList1"/>
    <dgm:cxn modelId="{D72BDB3F-8FA9-44B2-A56A-7648D979AA73}" type="presOf" srcId="{CCA2BDC6-588F-4C40-AB1C-7B2B196190D2}" destId="{C6B5623C-0784-409C-A374-39D7A87C3912}" srcOrd="0" destOrd="1" presId="urn:microsoft.com/office/officeart/2005/8/layout/hList1"/>
    <dgm:cxn modelId="{90F3467B-7A0E-47F7-86EE-3AA5D6A17ABB}" type="presOf" srcId="{6B6E65A9-0098-41CD-B158-F39A99FAC328}" destId="{C6B5623C-0784-409C-A374-39D7A87C3912}" srcOrd="0" destOrd="0" presId="urn:microsoft.com/office/officeart/2005/8/layout/hList1"/>
    <dgm:cxn modelId="{9ADD1394-DD3D-4752-B1F8-7627ED83CCC0}" srcId="{0297B1D1-F735-4966-89B0-9749C8B0A6D1}" destId="{17578874-0256-44E5-A06F-F8178ADD6450}" srcOrd="0" destOrd="0" parTransId="{7AEFB7EF-D876-4AF6-A42C-6C178A169680}" sibTransId="{CF250985-BDA5-4E7D-9021-D762E0533FDD}"/>
    <dgm:cxn modelId="{76303DA1-BAF9-4D0B-8165-2E8AC9AAE1CF}" srcId="{F565CF47-84D0-4512-A671-534601FAB5CD}" destId="{6B6E65A9-0098-41CD-B158-F39A99FAC328}" srcOrd="0" destOrd="0" parTransId="{D236D12D-08F5-47D9-BC17-4881C9400A40}" sibTransId="{1A80BF6B-8D41-4368-87A3-6F438D358AA5}"/>
    <dgm:cxn modelId="{928423A9-2AE2-4C1F-B23A-94F6F3840048}" srcId="{0B12236F-1618-45FA-A125-AB0BB0D9F6FB}" destId="{C3DEB21A-A438-4C31-AB26-E44F5BD945F3}" srcOrd="2" destOrd="0" parTransId="{6ECEF3B4-8FCD-4118-BEAD-2652C5B7DE03}" sibTransId="{5FED05B7-5399-42AD-BFC7-5D64D440CD6E}"/>
    <dgm:cxn modelId="{53968DB7-B1BE-44E1-AA13-78770C5B3F68}" srcId="{F565CF47-84D0-4512-A671-534601FAB5CD}" destId="{4F402123-498A-4405-8C0F-2F04CDD41762}" srcOrd="2" destOrd="0" parTransId="{31BF284C-9D02-4A01-AE2F-FE22795F4111}" sibTransId="{586B6DB9-0EE2-428F-801A-9FBCEDEF3952}"/>
    <dgm:cxn modelId="{B344B8C5-41BA-47EF-A1C0-1B8BA90E8CBB}" srcId="{0B12236F-1618-45FA-A125-AB0BB0D9F6FB}" destId="{0297B1D1-F735-4966-89B0-9749C8B0A6D1}" srcOrd="0" destOrd="0" parTransId="{3034F49D-B38A-4938-A98F-E95D6CD855DC}" sibTransId="{794593FA-65F4-4D88-9917-41514601DC55}"/>
    <dgm:cxn modelId="{34AC16CE-5E63-4F18-A39E-507C4B4ECD90}" type="presOf" srcId="{0297B1D1-F735-4966-89B0-9749C8B0A6D1}" destId="{6F1B71FB-1476-4F5B-BD3A-8DD63082C006}" srcOrd="0" destOrd="0" presId="urn:microsoft.com/office/officeart/2005/8/layout/hList1"/>
    <dgm:cxn modelId="{FD1FA3E9-A85B-4E28-989D-8EAEEBE42278}" type="presOf" srcId="{F565CF47-84D0-4512-A671-534601FAB5CD}" destId="{7B18E15A-C3EA-473D-B54D-1E22D9BB4AB2}" srcOrd="0" destOrd="0" presId="urn:microsoft.com/office/officeart/2005/8/layout/hList1"/>
    <dgm:cxn modelId="{F9DC54ED-92DD-41EB-B1BF-F6455CE7AB49}" srcId="{0B12236F-1618-45FA-A125-AB0BB0D9F6FB}" destId="{F565CF47-84D0-4512-A671-534601FAB5CD}" srcOrd="1" destOrd="0" parTransId="{F53BD00A-E4E4-45E6-B8A4-A5E1A1413A6C}" sibTransId="{E1349474-9B31-46B0-8E21-796BAAF034D3}"/>
    <dgm:cxn modelId="{16E26849-D272-4855-8B4F-78BF2D637C8D}" type="presParOf" srcId="{AD998A84-ACF6-4519-A0A4-C1ECF2237441}" destId="{7DBE5669-94D3-419D-8DCA-66F3A7298F4A}" srcOrd="0" destOrd="0" presId="urn:microsoft.com/office/officeart/2005/8/layout/hList1"/>
    <dgm:cxn modelId="{48E52965-4A75-41E1-944B-B54A49AF082E}" type="presParOf" srcId="{7DBE5669-94D3-419D-8DCA-66F3A7298F4A}" destId="{6F1B71FB-1476-4F5B-BD3A-8DD63082C006}" srcOrd="0" destOrd="0" presId="urn:microsoft.com/office/officeart/2005/8/layout/hList1"/>
    <dgm:cxn modelId="{A9B549C7-F36F-4A38-A88D-8BF46DB1F081}" type="presParOf" srcId="{7DBE5669-94D3-419D-8DCA-66F3A7298F4A}" destId="{8E76742F-20F3-41A4-983D-00B4E7FD7405}" srcOrd="1" destOrd="0" presId="urn:microsoft.com/office/officeart/2005/8/layout/hList1"/>
    <dgm:cxn modelId="{BE8EB2BE-1EA3-4541-B334-97EA65F17B1C}" type="presParOf" srcId="{AD998A84-ACF6-4519-A0A4-C1ECF2237441}" destId="{8F1666F5-C9DD-402A-8C45-C160449991A3}" srcOrd="1" destOrd="0" presId="urn:microsoft.com/office/officeart/2005/8/layout/hList1"/>
    <dgm:cxn modelId="{EA4634D2-F550-4CC1-BBCA-491CB97C9E98}" type="presParOf" srcId="{AD998A84-ACF6-4519-A0A4-C1ECF2237441}" destId="{2CE500A0-14B5-40E7-AAE2-1C9D1DE451CD}" srcOrd="2" destOrd="0" presId="urn:microsoft.com/office/officeart/2005/8/layout/hList1"/>
    <dgm:cxn modelId="{4EB123A0-EB20-42EE-9D9E-929CBFADF276}" type="presParOf" srcId="{2CE500A0-14B5-40E7-AAE2-1C9D1DE451CD}" destId="{7B18E15A-C3EA-473D-B54D-1E22D9BB4AB2}" srcOrd="0" destOrd="0" presId="urn:microsoft.com/office/officeart/2005/8/layout/hList1"/>
    <dgm:cxn modelId="{426D0B8C-F6A2-4E47-AE1C-E3429B1D909A}" type="presParOf" srcId="{2CE500A0-14B5-40E7-AAE2-1C9D1DE451CD}" destId="{C6B5623C-0784-409C-A374-39D7A87C3912}" srcOrd="1" destOrd="0" presId="urn:microsoft.com/office/officeart/2005/8/layout/hList1"/>
    <dgm:cxn modelId="{CABD3BAD-A526-4223-9CCB-84089EF118DC}" type="presParOf" srcId="{AD998A84-ACF6-4519-A0A4-C1ECF2237441}" destId="{72BDD09B-7797-4061-88DE-2869FC5D2EE1}" srcOrd="3" destOrd="0" presId="urn:microsoft.com/office/officeart/2005/8/layout/hList1"/>
    <dgm:cxn modelId="{BA93C3D2-CDA9-44AA-8B51-1D13D311709B}" type="presParOf" srcId="{AD998A84-ACF6-4519-A0A4-C1ECF2237441}" destId="{83025607-A036-4D80-BAB5-7CF996793D3B}" srcOrd="4" destOrd="0" presId="urn:microsoft.com/office/officeart/2005/8/layout/hList1"/>
    <dgm:cxn modelId="{447026A6-61BC-405E-861C-9FEBC9018047}" type="presParOf" srcId="{83025607-A036-4D80-BAB5-7CF996793D3B}" destId="{82B64F85-D13B-4947-BED0-564908F53CCE}" srcOrd="0" destOrd="0" presId="urn:microsoft.com/office/officeart/2005/8/layout/hList1"/>
    <dgm:cxn modelId="{ADF06254-A5F1-42E5-AA01-71FF10304362}" type="presParOf" srcId="{83025607-A036-4D80-BAB5-7CF996793D3B}" destId="{CA57C389-2143-4E20-9161-C8E782AE65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12236F-1618-45FA-A125-AB0BB0D9F6F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0297B1D1-F735-4966-89B0-9749C8B0A6D1}">
      <dgm:prSet custT="1"/>
      <dgm:spPr>
        <a:xfrm>
          <a:off x="10607" y="39227"/>
          <a:ext cx="2833799" cy="362717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Field </a:t>
          </a:r>
          <a:b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(inhaltliche Metafunktion)</a:t>
          </a:r>
          <a:endParaRPr lang="de-DE" sz="140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034F49D-B38A-4938-A98F-E95D6CD855DC}" type="parTrans" cxnId="{B344B8C5-41BA-47EF-A1C0-1B8BA90E8CBB}">
      <dgm:prSet/>
      <dgm:spPr/>
      <dgm:t>
        <a:bodyPr/>
        <a:lstStyle/>
        <a:p>
          <a:endParaRPr lang="de-DE"/>
        </a:p>
      </dgm:t>
    </dgm:pt>
    <dgm:pt modelId="{794593FA-65F4-4D88-9917-41514601DC55}" type="sibTrans" cxnId="{B344B8C5-41BA-47EF-A1C0-1B8BA90E8CBB}">
      <dgm:prSet/>
      <dgm:spPr/>
      <dgm:t>
        <a:bodyPr/>
        <a:lstStyle/>
        <a:p>
          <a:endParaRPr lang="de-DE"/>
        </a:p>
      </dgm:t>
    </dgm:pt>
    <dgm:pt modelId="{F565CF47-84D0-4512-A671-534601FAB5CD}">
      <dgm:prSet custT="1"/>
      <dgm:spPr>
        <a:xfrm>
          <a:off x="3240751" y="43447"/>
          <a:ext cx="2831032" cy="345837"/>
        </a:xfrm>
        <a:prstGeom prst="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Tenor </a:t>
          </a:r>
          <a:b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(interpersonelle Metafunktion)</a:t>
          </a:r>
          <a:endParaRPr lang="de-DE" sz="140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53BD00A-E4E4-45E6-B8A4-A5E1A1413A6C}" type="parTrans" cxnId="{F9DC54ED-92DD-41EB-B1BF-F6455CE7AB49}">
      <dgm:prSet/>
      <dgm:spPr/>
      <dgm:t>
        <a:bodyPr/>
        <a:lstStyle/>
        <a:p>
          <a:endParaRPr lang="de-DE"/>
        </a:p>
      </dgm:t>
    </dgm:pt>
    <dgm:pt modelId="{E1349474-9B31-46B0-8E21-796BAAF034D3}" type="sibTrans" cxnId="{F9DC54ED-92DD-41EB-B1BF-F6455CE7AB49}">
      <dgm:prSet/>
      <dgm:spPr/>
      <dgm:t>
        <a:bodyPr/>
        <a:lstStyle/>
        <a:p>
          <a:endParaRPr lang="de-DE"/>
        </a:p>
      </dgm:t>
    </dgm:pt>
    <dgm:pt modelId="{C3DEB21A-A438-4C31-AB26-E44F5BD945F3}">
      <dgm:prSet custT="1"/>
      <dgm:spPr>
        <a:xfrm>
          <a:off x="6468128" y="43447"/>
          <a:ext cx="2831032" cy="345837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Mode</a:t>
          </a:r>
          <a:b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de-DE" sz="1400" b="1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(textuelle Metafunktion)</a:t>
          </a:r>
          <a:endParaRPr lang="de-DE" sz="140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ECEF3B4-8FCD-4118-BEAD-2652C5B7DE03}" type="parTrans" cxnId="{928423A9-2AE2-4C1F-B23A-94F6F3840048}">
      <dgm:prSet/>
      <dgm:spPr/>
      <dgm:t>
        <a:bodyPr/>
        <a:lstStyle/>
        <a:p>
          <a:endParaRPr lang="de-DE"/>
        </a:p>
      </dgm:t>
    </dgm:pt>
    <dgm:pt modelId="{5FED05B7-5399-42AD-BFC7-5D64D440CD6E}" type="sibTrans" cxnId="{928423A9-2AE2-4C1F-B23A-94F6F3840048}">
      <dgm:prSet/>
      <dgm:spPr/>
      <dgm:t>
        <a:bodyPr/>
        <a:lstStyle/>
        <a:p>
          <a:endParaRPr lang="de-DE"/>
        </a:p>
      </dgm:t>
    </dgm:pt>
    <dgm:pt modelId="{6B6E65A9-0098-41CD-B158-F39A99FAC328}">
      <dgm:prSet custT="1"/>
      <dgm:spPr>
        <a:xfrm>
          <a:off x="3240751" y="389284"/>
          <a:ext cx="2831032" cy="2854800"/>
        </a:xfrm>
        <a:prstGeom prst="rect">
          <a:avLst/>
        </a:prstGeo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Welche Haltung hat die*r Autor*in zum Thema des Textes?</a:t>
          </a:r>
          <a:endParaRPr lang="de-DE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236D12D-08F5-47D9-BC17-4881C9400A40}" type="parTrans" cxnId="{76303DA1-BAF9-4D0B-8165-2E8AC9AAE1CF}">
      <dgm:prSet/>
      <dgm:spPr/>
      <dgm:t>
        <a:bodyPr/>
        <a:lstStyle/>
        <a:p>
          <a:endParaRPr lang="de-DE"/>
        </a:p>
      </dgm:t>
    </dgm:pt>
    <dgm:pt modelId="{1A80BF6B-8D41-4368-87A3-6F438D358AA5}" type="sibTrans" cxnId="{76303DA1-BAF9-4D0B-8165-2E8AC9AAE1CF}">
      <dgm:prSet/>
      <dgm:spPr/>
      <dgm:t>
        <a:bodyPr/>
        <a:lstStyle/>
        <a:p>
          <a:endParaRPr lang="de-DE"/>
        </a:p>
      </dgm:t>
    </dgm:pt>
    <dgm:pt modelId="{99E14024-2B87-4777-85CE-681D68E65897}">
      <dgm:prSet custT="1"/>
      <dgm:spPr>
        <a:xfrm>
          <a:off x="6478735" y="400275"/>
          <a:ext cx="2831032" cy="2854800"/>
        </a:xfrm>
        <a:prstGeom prst="rect">
          <a:avLst/>
        </a:prstGeo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Wie ist der Text aufgebaut/organisiert?: </a:t>
          </a:r>
          <a:b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Wie sind die Themen im Text angeordnet? Wie werden sie sprachlich miteinander verbunden?</a:t>
          </a:r>
          <a:endParaRPr lang="de-DE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7E8005A-793A-4AB0-A8E7-14B990407D34}" type="parTrans" cxnId="{F503C11C-FA1E-4395-9EB5-EB8F6F70B2A0}">
      <dgm:prSet/>
      <dgm:spPr/>
      <dgm:t>
        <a:bodyPr/>
        <a:lstStyle/>
        <a:p>
          <a:endParaRPr lang="de-DE"/>
        </a:p>
      </dgm:t>
    </dgm:pt>
    <dgm:pt modelId="{333B17E0-4876-4AAE-8A5E-3C9CDA6E03F6}" type="sibTrans" cxnId="{F503C11C-FA1E-4395-9EB5-EB8F6F70B2A0}">
      <dgm:prSet/>
      <dgm:spPr/>
      <dgm:t>
        <a:bodyPr/>
        <a:lstStyle/>
        <a:p>
          <a:endParaRPr lang="de-DE"/>
        </a:p>
      </dgm:t>
    </dgm:pt>
    <dgm:pt modelId="{17578874-0256-44E5-A06F-F8178ADD6450}">
      <dgm:prSet custT="1"/>
      <dgm:spPr>
        <a:xfrm>
          <a:off x="10607" y="393504"/>
          <a:ext cx="2833799" cy="285480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Worüber im Text wird gesprochen?/Was ist das Thema (bzw. sind die Themen) des Textes?</a:t>
          </a:r>
        </a:p>
      </dgm:t>
    </dgm:pt>
    <dgm:pt modelId="{7AEFB7EF-D876-4AF6-A42C-6C178A169680}" type="parTrans" cxnId="{9ADD1394-DD3D-4752-B1F8-7627ED83CCC0}">
      <dgm:prSet/>
      <dgm:spPr/>
      <dgm:t>
        <a:bodyPr/>
        <a:lstStyle/>
        <a:p>
          <a:endParaRPr lang="de-DE"/>
        </a:p>
      </dgm:t>
    </dgm:pt>
    <dgm:pt modelId="{CF250985-BDA5-4E7D-9021-D762E0533FDD}" type="sibTrans" cxnId="{9ADD1394-DD3D-4752-B1F8-7627ED83CCC0}">
      <dgm:prSet/>
      <dgm:spPr/>
      <dgm:t>
        <a:bodyPr/>
        <a:lstStyle/>
        <a:p>
          <a:endParaRPr lang="de-DE"/>
        </a:p>
      </dgm:t>
    </dgm:pt>
    <dgm:pt modelId="{4F402123-498A-4405-8C0F-2F04CDD41762}">
      <dgm:prSet custT="1"/>
      <dgm:spPr>
        <a:xfrm>
          <a:off x="3240751" y="389284"/>
          <a:ext cx="2831032" cy="285480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Welche Absicht verfolgt die/der Autor*in mit dem Text?</a:t>
          </a:r>
        </a:p>
      </dgm:t>
    </dgm:pt>
    <dgm:pt modelId="{31BF284C-9D02-4A01-AE2F-FE22795F4111}" type="parTrans" cxnId="{53968DB7-B1BE-44E1-AA13-78770C5B3F68}">
      <dgm:prSet/>
      <dgm:spPr/>
      <dgm:t>
        <a:bodyPr/>
        <a:lstStyle/>
        <a:p>
          <a:endParaRPr lang="de-DE"/>
        </a:p>
      </dgm:t>
    </dgm:pt>
    <dgm:pt modelId="{586B6DB9-0EE2-428F-801A-9FBCEDEF3952}" type="sibTrans" cxnId="{53968DB7-B1BE-44E1-AA13-78770C5B3F68}">
      <dgm:prSet/>
      <dgm:spPr/>
      <dgm:t>
        <a:bodyPr/>
        <a:lstStyle/>
        <a:p>
          <a:endParaRPr lang="de-DE"/>
        </a:p>
      </dgm:t>
    </dgm:pt>
    <dgm:pt modelId="{CCA2BDC6-588F-4C40-AB1C-7B2B196190D2}">
      <dgm:prSet custT="1"/>
      <dgm:spPr>
        <a:xfrm>
          <a:off x="3240751" y="389284"/>
          <a:ext cx="2831032" cy="285480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de-DE" sz="16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Welche Haltung hat die*r Autor*in gegenüber der*m Adressat*in des Textes?</a:t>
          </a:r>
        </a:p>
      </dgm:t>
    </dgm:pt>
    <dgm:pt modelId="{265F0305-E52E-4D49-9B0E-CEBDC26B1A5D}" type="parTrans" cxnId="{EF8D3E19-1070-4084-AF43-8BD6AC6BF095}">
      <dgm:prSet/>
      <dgm:spPr/>
      <dgm:t>
        <a:bodyPr/>
        <a:lstStyle/>
        <a:p>
          <a:endParaRPr lang="de-DE"/>
        </a:p>
      </dgm:t>
    </dgm:pt>
    <dgm:pt modelId="{02F7CECC-6046-4C6B-886F-C171AE51F264}" type="sibTrans" cxnId="{EF8D3E19-1070-4084-AF43-8BD6AC6BF095}">
      <dgm:prSet/>
      <dgm:spPr/>
      <dgm:t>
        <a:bodyPr/>
        <a:lstStyle/>
        <a:p>
          <a:endParaRPr lang="de-DE"/>
        </a:p>
      </dgm:t>
    </dgm:pt>
    <dgm:pt modelId="{AD998A84-ACF6-4519-A0A4-C1ECF2237441}" type="pres">
      <dgm:prSet presAssocID="{0B12236F-1618-45FA-A125-AB0BB0D9F6FB}" presName="Name0" presStyleCnt="0">
        <dgm:presLayoutVars>
          <dgm:dir/>
          <dgm:animLvl val="lvl"/>
          <dgm:resizeHandles val="exact"/>
        </dgm:presLayoutVars>
      </dgm:prSet>
      <dgm:spPr/>
    </dgm:pt>
    <dgm:pt modelId="{7DBE5669-94D3-419D-8DCA-66F3A7298F4A}" type="pres">
      <dgm:prSet presAssocID="{0297B1D1-F735-4966-89B0-9749C8B0A6D1}" presName="composite" presStyleCnt="0"/>
      <dgm:spPr/>
    </dgm:pt>
    <dgm:pt modelId="{6F1B71FB-1476-4F5B-BD3A-8DD63082C006}" type="pres">
      <dgm:prSet presAssocID="{0297B1D1-F735-4966-89B0-9749C8B0A6D1}" presName="parTx" presStyleLbl="alignNode1" presStyleIdx="0" presStyleCnt="3" custScaleY="104881">
        <dgm:presLayoutVars>
          <dgm:chMax val="0"/>
          <dgm:chPref val="0"/>
          <dgm:bulletEnabled val="1"/>
        </dgm:presLayoutVars>
      </dgm:prSet>
      <dgm:spPr/>
    </dgm:pt>
    <dgm:pt modelId="{8E76742F-20F3-41A4-983D-00B4E7FD7405}" type="pres">
      <dgm:prSet presAssocID="{0297B1D1-F735-4966-89B0-9749C8B0A6D1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8F1666F5-C9DD-402A-8C45-C160449991A3}" type="pres">
      <dgm:prSet presAssocID="{794593FA-65F4-4D88-9917-41514601DC55}" presName="space" presStyleCnt="0"/>
      <dgm:spPr/>
    </dgm:pt>
    <dgm:pt modelId="{2CE500A0-14B5-40E7-AAE2-1C9D1DE451CD}" type="pres">
      <dgm:prSet presAssocID="{F565CF47-84D0-4512-A671-534601FAB5CD}" presName="composite" presStyleCnt="0"/>
      <dgm:spPr/>
    </dgm:pt>
    <dgm:pt modelId="{7B18E15A-C3EA-473D-B54D-1E22D9BB4AB2}" type="pres">
      <dgm:prSet presAssocID="{F565CF47-84D0-4512-A671-534601FAB5CD}" presName="parTx" presStyleLbl="alignNode1" presStyleIdx="1" presStyleCnt="3" custScaleX="114881">
        <dgm:presLayoutVars>
          <dgm:chMax val="0"/>
          <dgm:chPref val="0"/>
          <dgm:bulletEnabled val="1"/>
        </dgm:presLayoutVars>
      </dgm:prSet>
      <dgm:spPr/>
    </dgm:pt>
    <dgm:pt modelId="{C6B5623C-0784-409C-A374-39D7A87C3912}" type="pres">
      <dgm:prSet presAssocID="{F565CF47-84D0-4512-A671-534601FAB5CD}" presName="desTx" presStyleLbl="alignAccFollowNode1" presStyleIdx="1" presStyleCnt="3" custScaleX="114172">
        <dgm:presLayoutVars>
          <dgm:bulletEnabled val="1"/>
        </dgm:presLayoutVars>
      </dgm:prSet>
      <dgm:spPr>
        <a:prstGeom prst="rect">
          <a:avLst/>
        </a:prstGeom>
      </dgm:spPr>
    </dgm:pt>
    <dgm:pt modelId="{72BDD09B-7797-4061-88DE-2869FC5D2EE1}" type="pres">
      <dgm:prSet presAssocID="{E1349474-9B31-46B0-8E21-796BAAF034D3}" presName="space" presStyleCnt="0"/>
      <dgm:spPr/>
    </dgm:pt>
    <dgm:pt modelId="{83025607-A036-4D80-BAB5-7CF996793D3B}" type="pres">
      <dgm:prSet presAssocID="{C3DEB21A-A438-4C31-AB26-E44F5BD945F3}" presName="composite" presStyleCnt="0"/>
      <dgm:spPr/>
    </dgm:pt>
    <dgm:pt modelId="{82B64F85-D13B-4947-BED0-564908F53CCE}" type="pres">
      <dgm:prSet presAssocID="{C3DEB21A-A438-4C31-AB26-E44F5BD945F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A57C389-2143-4E20-9161-C8E782AE655B}" type="pres">
      <dgm:prSet presAssocID="{C3DEB21A-A438-4C31-AB26-E44F5BD945F3}" presName="desTx" presStyleLbl="alignAccFollowNode1" presStyleIdx="2" presStyleCnt="3" custLinFactNeighborX="881" custLinFactNeighborY="385">
        <dgm:presLayoutVars>
          <dgm:bulletEnabled val="1"/>
        </dgm:presLayoutVars>
      </dgm:prSet>
      <dgm:spPr/>
    </dgm:pt>
  </dgm:ptLst>
  <dgm:cxnLst>
    <dgm:cxn modelId="{EF8D3E19-1070-4084-AF43-8BD6AC6BF095}" srcId="{F565CF47-84D0-4512-A671-534601FAB5CD}" destId="{CCA2BDC6-588F-4C40-AB1C-7B2B196190D2}" srcOrd="1" destOrd="0" parTransId="{265F0305-E52E-4D49-9B0E-CEBDC26B1A5D}" sibTransId="{02F7CECC-6046-4C6B-886F-C171AE51F264}"/>
    <dgm:cxn modelId="{0CA2321B-73D8-488E-9D39-6AE753A667A3}" type="presOf" srcId="{0B12236F-1618-45FA-A125-AB0BB0D9F6FB}" destId="{AD998A84-ACF6-4519-A0A4-C1ECF2237441}" srcOrd="0" destOrd="0" presId="urn:microsoft.com/office/officeart/2005/8/layout/hList1"/>
    <dgm:cxn modelId="{F503C11C-FA1E-4395-9EB5-EB8F6F70B2A0}" srcId="{C3DEB21A-A438-4C31-AB26-E44F5BD945F3}" destId="{99E14024-2B87-4777-85CE-681D68E65897}" srcOrd="0" destOrd="0" parTransId="{B7E8005A-793A-4AB0-A8E7-14B990407D34}" sibTransId="{333B17E0-4876-4AAE-8A5E-3C9CDA6E03F6}"/>
    <dgm:cxn modelId="{56DE621E-9DAE-48F4-9803-B5C82EEC40AA}" type="presOf" srcId="{17578874-0256-44E5-A06F-F8178ADD6450}" destId="{8E76742F-20F3-41A4-983D-00B4E7FD7405}" srcOrd="0" destOrd="0" presId="urn:microsoft.com/office/officeart/2005/8/layout/hList1"/>
    <dgm:cxn modelId="{FF26C420-E10A-4DAD-B3DF-DBD3140849BE}" type="presOf" srcId="{4F402123-498A-4405-8C0F-2F04CDD41762}" destId="{C6B5623C-0784-409C-A374-39D7A87C3912}" srcOrd="0" destOrd="2" presId="urn:microsoft.com/office/officeart/2005/8/layout/hList1"/>
    <dgm:cxn modelId="{78F9A131-8967-4D6B-87D0-A964D94ED088}" type="presOf" srcId="{99E14024-2B87-4777-85CE-681D68E65897}" destId="{CA57C389-2143-4E20-9161-C8E782AE655B}" srcOrd="0" destOrd="0" presId="urn:microsoft.com/office/officeart/2005/8/layout/hList1"/>
    <dgm:cxn modelId="{01A18233-DF9B-4D47-BA19-02F0B4AD9B18}" type="presOf" srcId="{C3DEB21A-A438-4C31-AB26-E44F5BD945F3}" destId="{82B64F85-D13B-4947-BED0-564908F53CCE}" srcOrd="0" destOrd="0" presId="urn:microsoft.com/office/officeart/2005/8/layout/hList1"/>
    <dgm:cxn modelId="{D72BDB3F-8FA9-44B2-A56A-7648D979AA73}" type="presOf" srcId="{CCA2BDC6-588F-4C40-AB1C-7B2B196190D2}" destId="{C6B5623C-0784-409C-A374-39D7A87C3912}" srcOrd="0" destOrd="1" presId="urn:microsoft.com/office/officeart/2005/8/layout/hList1"/>
    <dgm:cxn modelId="{90F3467B-7A0E-47F7-86EE-3AA5D6A17ABB}" type="presOf" srcId="{6B6E65A9-0098-41CD-B158-F39A99FAC328}" destId="{C6B5623C-0784-409C-A374-39D7A87C3912}" srcOrd="0" destOrd="0" presId="urn:microsoft.com/office/officeart/2005/8/layout/hList1"/>
    <dgm:cxn modelId="{9ADD1394-DD3D-4752-B1F8-7627ED83CCC0}" srcId="{0297B1D1-F735-4966-89B0-9749C8B0A6D1}" destId="{17578874-0256-44E5-A06F-F8178ADD6450}" srcOrd="0" destOrd="0" parTransId="{7AEFB7EF-D876-4AF6-A42C-6C178A169680}" sibTransId="{CF250985-BDA5-4E7D-9021-D762E0533FDD}"/>
    <dgm:cxn modelId="{76303DA1-BAF9-4D0B-8165-2E8AC9AAE1CF}" srcId="{F565CF47-84D0-4512-A671-534601FAB5CD}" destId="{6B6E65A9-0098-41CD-B158-F39A99FAC328}" srcOrd="0" destOrd="0" parTransId="{D236D12D-08F5-47D9-BC17-4881C9400A40}" sibTransId="{1A80BF6B-8D41-4368-87A3-6F438D358AA5}"/>
    <dgm:cxn modelId="{928423A9-2AE2-4C1F-B23A-94F6F3840048}" srcId="{0B12236F-1618-45FA-A125-AB0BB0D9F6FB}" destId="{C3DEB21A-A438-4C31-AB26-E44F5BD945F3}" srcOrd="2" destOrd="0" parTransId="{6ECEF3B4-8FCD-4118-BEAD-2652C5B7DE03}" sibTransId="{5FED05B7-5399-42AD-BFC7-5D64D440CD6E}"/>
    <dgm:cxn modelId="{53968DB7-B1BE-44E1-AA13-78770C5B3F68}" srcId="{F565CF47-84D0-4512-A671-534601FAB5CD}" destId="{4F402123-498A-4405-8C0F-2F04CDD41762}" srcOrd="2" destOrd="0" parTransId="{31BF284C-9D02-4A01-AE2F-FE22795F4111}" sibTransId="{586B6DB9-0EE2-428F-801A-9FBCEDEF3952}"/>
    <dgm:cxn modelId="{B344B8C5-41BA-47EF-A1C0-1B8BA90E8CBB}" srcId="{0B12236F-1618-45FA-A125-AB0BB0D9F6FB}" destId="{0297B1D1-F735-4966-89B0-9749C8B0A6D1}" srcOrd="0" destOrd="0" parTransId="{3034F49D-B38A-4938-A98F-E95D6CD855DC}" sibTransId="{794593FA-65F4-4D88-9917-41514601DC55}"/>
    <dgm:cxn modelId="{34AC16CE-5E63-4F18-A39E-507C4B4ECD90}" type="presOf" srcId="{0297B1D1-F735-4966-89B0-9749C8B0A6D1}" destId="{6F1B71FB-1476-4F5B-BD3A-8DD63082C006}" srcOrd="0" destOrd="0" presId="urn:microsoft.com/office/officeart/2005/8/layout/hList1"/>
    <dgm:cxn modelId="{FD1FA3E9-A85B-4E28-989D-8EAEEBE42278}" type="presOf" srcId="{F565CF47-84D0-4512-A671-534601FAB5CD}" destId="{7B18E15A-C3EA-473D-B54D-1E22D9BB4AB2}" srcOrd="0" destOrd="0" presId="urn:microsoft.com/office/officeart/2005/8/layout/hList1"/>
    <dgm:cxn modelId="{F9DC54ED-92DD-41EB-B1BF-F6455CE7AB49}" srcId="{0B12236F-1618-45FA-A125-AB0BB0D9F6FB}" destId="{F565CF47-84D0-4512-A671-534601FAB5CD}" srcOrd="1" destOrd="0" parTransId="{F53BD00A-E4E4-45E6-B8A4-A5E1A1413A6C}" sibTransId="{E1349474-9B31-46B0-8E21-796BAAF034D3}"/>
    <dgm:cxn modelId="{16E26849-D272-4855-8B4F-78BF2D637C8D}" type="presParOf" srcId="{AD998A84-ACF6-4519-A0A4-C1ECF2237441}" destId="{7DBE5669-94D3-419D-8DCA-66F3A7298F4A}" srcOrd="0" destOrd="0" presId="urn:microsoft.com/office/officeart/2005/8/layout/hList1"/>
    <dgm:cxn modelId="{48E52965-4A75-41E1-944B-B54A49AF082E}" type="presParOf" srcId="{7DBE5669-94D3-419D-8DCA-66F3A7298F4A}" destId="{6F1B71FB-1476-4F5B-BD3A-8DD63082C006}" srcOrd="0" destOrd="0" presId="urn:microsoft.com/office/officeart/2005/8/layout/hList1"/>
    <dgm:cxn modelId="{A9B549C7-F36F-4A38-A88D-8BF46DB1F081}" type="presParOf" srcId="{7DBE5669-94D3-419D-8DCA-66F3A7298F4A}" destId="{8E76742F-20F3-41A4-983D-00B4E7FD7405}" srcOrd="1" destOrd="0" presId="urn:microsoft.com/office/officeart/2005/8/layout/hList1"/>
    <dgm:cxn modelId="{BE8EB2BE-1EA3-4541-B334-97EA65F17B1C}" type="presParOf" srcId="{AD998A84-ACF6-4519-A0A4-C1ECF2237441}" destId="{8F1666F5-C9DD-402A-8C45-C160449991A3}" srcOrd="1" destOrd="0" presId="urn:microsoft.com/office/officeart/2005/8/layout/hList1"/>
    <dgm:cxn modelId="{EA4634D2-F550-4CC1-BBCA-491CB97C9E98}" type="presParOf" srcId="{AD998A84-ACF6-4519-A0A4-C1ECF2237441}" destId="{2CE500A0-14B5-40E7-AAE2-1C9D1DE451CD}" srcOrd="2" destOrd="0" presId="urn:microsoft.com/office/officeart/2005/8/layout/hList1"/>
    <dgm:cxn modelId="{4EB123A0-EB20-42EE-9D9E-929CBFADF276}" type="presParOf" srcId="{2CE500A0-14B5-40E7-AAE2-1C9D1DE451CD}" destId="{7B18E15A-C3EA-473D-B54D-1E22D9BB4AB2}" srcOrd="0" destOrd="0" presId="urn:microsoft.com/office/officeart/2005/8/layout/hList1"/>
    <dgm:cxn modelId="{426D0B8C-F6A2-4E47-AE1C-E3429B1D909A}" type="presParOf" srcId="{2CE500A0-14B5-40E7-AAE2-1C9D1DE451CD}" destId="{C6B5623C-0784-409C-A374-39D7A87C3912}" srcOrd="1" destOrd="0" presId="urn:microsoft.com/office/officeart/2005/8/layout/hList1"/>
    <dgm:cxn modelId="{CABD3BAD-A526-4223-9CCB-84089EF118DC}" type="presParOf" srcId="{AD998A84-ACF6-4519-A0A4-C1ECF2237441}" destId="{72BDD09B-7797-4061-88DE-2869FC5D2EE1}" srcOrd="3" destOrd="0" presId="urn:microsoft.com/office/officeart/2005/8/layout/hList1"/>
    <dgm:cxn modelId="{BA93C3D2-CDA9-44AA-8B51-1D13D311709B}" type="presParOf" srcId="{AD998A84-ACF6-4519-A0A4-C1ECF2237441}" destId="{83025607-A036-4D80-BAB5-7CF996793D3B}" srcOrd="4" destOrd="0" presId="urn:microsoft.com/office/officeart/2005/8/layout/hList1"/>
    <dgm:cxn modelId="{447026A6-61BC-405E-861C-9FEBC9018047}" type="presParOf" srcId="{83025607-A036-4D80-BAB5-7CF996793D3B}" destId="{82B64F85-D13B-4947-BED0-564908F53CCE}" srcOrd="0" destOrd="0" presId="urn:microsoft.com/office/officeart/2005/8/layout/hList1"/>
    <dgm:cxn modelId="{ADF06254-A5F1-42E5-AA01-71FF10304362}" type="presParOf" srcId="{83025607-A036-4D80-BAB5-7CF996793D3B}" destId="{CA57C389-2143-4E20-9161-C8E782AE65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2F7602-BD0A-4CEA-8E81-87B49ACCFD1B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848163A6-A2AA-4BF3-85DE-E78F2CAF6380}">
      <dgm:prSet phldrT="[Text]"/>
      <dgm:spPr>
        <a:solidFill>
          <a:srgbClr val="BFD02F"/>
        </a:solidFill>
      </dgm:spPr>
      <dgm:t>
        <a:bodyPr/>
        <a:lstStyle/>
        <a:p>
          <a:r>
            <a:rPr lang="de-DE" dirty="0"/>
            <a:t>Umgang mit der Symmedialität eines digitalen Textes</a:t>
          </a:r>
        </a:p>
      </dgm:t>
    </dgm:pt>
    <dgm:pt modelId="{28413BFF-199A-497C-B0B2-A4B4349F887D}" type="parTrans" cxnId="{57DA52B6-D806-45A6-9869-8954D976A26F}">
      <dgm:prSet/>
      <dgm:spPr/>
      <dgm:t>
        <a:bodyPr/>
        <a:lstStyle/>
        <a:p>
          <a:endParaRPr lang="de-DE"/>
        </a:p>
      </dgm:t>
    </dgm:pt>
    <dgm:pt modelId="{4FF4F491-254F-4536-A51F-9421F8B74F3F}" type="sibTrans" cxnId="{57DA52B6-D806-45A6-9869-8954D976A26F}">
      <dgm:prSet/>
      <dgm:spPr/>
      <dgm:t>
        <a:bodyPr/>
        <a:lstStyle/>
        <a:p>
          <a:endParaRPr lang="de-DE"/>
        </a:p>
      </dgm:t>
    </dgm:pt>
    <dgm:pt modelId="{0F0C8652-7255-4E1C-A198-16B1248FD178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Umgang mit der Semiotik eines digitalen Textes</a:t>
          </a:r>
        </a:p>
      </dgm:t>
    </dgm:pt>
    <dgm:pt modelId="{C7B2B622-2372-4EDC-8F82-3ACA679A7EBB}" type="parTrans" cxnId="{6A8C01E0-B9B1-4473-A2F8-C36EB887712B}">
      <dgm:prSet/>
      <dgm:spPr/>
      <dgm:t>
        <a:bodyPr/>
        <a:lstStyle/>
        <a:p>
          <a:endParaRPr lang="de-DE"/>
        </a:p>
      </dgm:t>
    </dgm:pt>
    <dgm:pt modelId="{AA6A64A7-1377-432F-BB2D-B235995930C8}" type="sibTrans" cxnId="{6A8C01E0-B9B1-4473-A2F8-C36EB887712B}">
      <dgm:prSet/>
      <dgm:spPr/>
      <dgm:t>
        <a:bodyPr/>
        <a:lstStyle/>
        <a:p>
          <a:endParaRPr lang="de-DE"/>
        </a:p>
      </dgm:t>
    </dgm:pt>
    <dgm:pt modelId="{6635F5E9-C7AE-40A3-92EE-918DBCF52285}">
      <dgm:prSet phldrT="[Text]"/>
      <dgm:spPr>
        <a:solidFill>
          <a:srgbClr val="F66148"/>
        </a:solidFill>
      </dgm:spPr>
      <dgm:t>
        <a:bodyPr/>
        <a:lstStyle/>
        <a:p>
          <a:r>
            <a:rPr lang="de-DE" dirty="0"/>
            <a:t>Nutzen der Konnektivität digitaler Texte</a:t>
          </a:r>
        </a:p>
      </dgm:t>
    </dgm:pt>
    <dgm:pt modelId="{8D264A2A-90F5-471F-A8B0-5841791B7FDE}" type="parTrans" cxnId="{494F689F-FC41-41FB-8C44-7F476A652356}">
      <dgm:prSet/>
      <dgm:spPr/>
      <dgm:t>
        <a:bodyPr/>
        <a:lstStyle/>
        <a:p>
          <a:endParaRPr lang="de-DE"/>
        </a:p>
      </dgm:t>
    </dgm:pt>
    <dgm:pt modelId="{5E63B678-824E-400A-8839-06443095868E}" type="sibTrans" cxnId="{494F689F-FC41-41FB-8C44-7F476A652356}">
      <dgm:prSet/>
      <dgm:spPr/>
      <dgm:t>
        <a:bodyPr/>
        <a:lstStyle/>
        <a:p>
          <a:endParaRPr lang="de-DE"/>
        </a:p>
      </dgm:t>
    </dgm:pt>
    <dgm:pt modelId="{FC5D678E-A1D5-420B-A59A-C8F07BF01F4A}">
      <dgm:prSet phldrT="[Text]"/>
      <dgm:spPr>
        <a:solidFill>
          <a:srgbClr val="FFFF00"/>
        </a:solidFill>
      </dgm:spPr>
      <dgm:t>
        <a:bodyPr/>
        <a:lstStyle/>
        <a:p>
          <a:r>
            <a:rPr lang="de-DE" dirty="0"/>
            <a:t>Erfassen &amp; Nutzen der Textsorten- bzw. Gattungsspezifik</a:t>
          </a:r>
        </a:p>
      </dgm:t>
    </dgm:pt>
    <dgm:pt modelId="{FB87762C-7CA9-4ED2-B636-3B4590EFFCFF}" type="parTrans" cxnId="{CEE0A1D3-DB00-4E77-9249-A43CEC37D039}">
      <dgm:prSet/>
      <dgm:spPr/>
      <dgm:t>
        <a:bodyPr/>
        <a:lstStyle/>
        <a:p>
          <a:endParaRPr lang="de-DE"/>
        </a:p>
      </dgm:t>
    </dgm:pt>
    <dgm:pt modelId="{8135FC97-8BFA-416F-BB28-2DF433161400}" type="sibTrans" cxnId="{CEE0A1D3-DB00-4E77-9249-A43CEC37D039}">
      <dgm:prSet/>
      <dgm:spPr/>
      <dgm:t>
        <a:bodyPr/>
        <a:lstStyle/>
        <a:p>
          <a:endParaRPr lang="de-DE"/>
        </a:p>
      </dgm:t>
    </dgm:pt>
    <dgm:pt modelId="{AC0993B5-0CF8-4586-8E0F-A0A340AFC6A5}">
      <dgm:prSet phldrT="[Text]"/>
      <dgm:spPr>
        <a:solidFill>
          <a:srgbClr val="33CCFF"/>
        </a:solidFill>
      </dgm:spPr>
      <dgm:t>
        <a:bodyPr/>
        <a:lstStyle/>
        <a:p>
          <a:r>
            <a:rPr lang="de-DE" dirty="0"/>
            <a:t>Umgang mit der Intentionalität eines digitalen Textes</a:t>
          </a:r>
        </a:p>
      </dgm:t>
    </dgm:pt>
    <dgm:pt modelId="{73CD7CA0-D9ED-4603-9196-C7DCF35CA071}" type="parTrans" cxnId="{1155E805-AFF7-48E0-8BC7-330CD8703540}">
      <dgm:prSet/>
      <dgm:spPr/>
      <dgm:t>
        <a:bodyPr/>
        <a:lstStyle/>
        <a:p>
          <a:endParaRPr lang="de-DE"/>
        </a:p>
      </dgm:t>
    </dgm:pt>
    <dgm:pt modelId="{01804769-F153-42DC-AACE-D69F5C687BCF}" type="sibTrans" cxnId="{1155E805-AFF7-48E0-8BC7-330CD8703540}">
      <dgm:prSet/>
      <dgm:spPr/>
      <dgm:t>
        <a:bodyPr/>
        <a:lstStyle/>
        <a:p>
          <a:endParaRPr lang="de-DE"/>
        </a:p>
      </dgm:t>
    </dgm:pt>
    <dgm:pt modelId="{456195D3-A66B-4AAB-960B-94015CEAAD68}">
      <dgm:prSet phldrT="[Text]"/>
      <dgm:spPr>
        <a:solidFill>
          <a:srgbClr val="7DB4BE"/>
        </a:solidFill>
      </dgm:spPr>
      <dgm:t>
        <a:bodyPr/>
        <a:lstStyle/>
        <a:p>
          <a:r>
            <a:rPr lang="de-DE" dirty="0"/>
            <a:t>Umgang mit dem Interaktivitätspotenzial digitaler Texte</a:t>
          </a:r>
        </a:p>
      </dgm:t>
    </dgm:pt>
    <dgm:pt modelId="{03758529-E613-4B4C-A75B-47FF95159233}" type="parTrans" cxnId="{5DD4D8BD-B4FE-4122-9FF9-44C670946DB5}">
      <dgm:prSet/>
      <dgm:spPr/>
      <dgm:t>
        <a:bodyPr/>
        <a:lstStyle/>
        <a:p>
          <a:endParaRPr lang="de-DE"/>
        </a:p>
      </dgm:t>
    </dgm:pt>
    <dgm:pt modelId="{723EB326-0610-467B-ADA9-894C93080CF2}" type="sibTrans" cxnId="{5DD4D8BD-B4FE-4122-9FF9-44C670946DB5}">
      <dgm:prSet/>
      <dgm:spPr/>
      <dgm:t>
        <a:bodyPr/>
        <a:lstStyle/>
        <a:p>
          <a:endParaRPr lang="de-DE"/>
        </a:p>
      </dgm:t>
    </dgm:pt>
    <dgm:pt modelId="{ECEB34B1-6291-4CEF-9E61-AE7DC58906C6}">
      <dgm:prSet phldrT="[Text]"/>
      <dgm:spPr>
        <a:solidFill>
          <a:srgbClr val="14F5B4"/>
        </a:solidFill>
      </dgm:spPr>
      <dgm:t>
        <a:bodyPr/>
        <a:lstStyle/>
        <a:p>
          <a:r>
            <a:rPr lang="de-DE" dirty="0"/>
            <a:t>Verstehen &amp; Nutzen semiotisch-kommunikativer Spezifika eines digitalen Textes</a:t>
          </a:r>
        </a:p>
      </dgm:t>
    </dgm:pt>
    <dgm:pt modelId="{40D86E05-A189-4455-8075-E075AB25569E}" type="parTrans" cxnId="{772243E4-FFC7-4641-A987-A43965508962}">
      <dgm:prSet/>
      <dgm:spPr/>
      <dgm:t>
        <a:bodyPr/>
        <a:lstStyle/>
        <a:p>
          <a:endParaRPr lang="de-DE"/>
        </a:p>
      </dgm:t>
    </dgm:pt>
    <dgm:pt modelId="{0E3FA405-1BEF-4D96-8321-3DA635466F3E}" type="sibTrans" cxnId="{772243E4-FFC7-4641-A987-A43965508962}">
      <dgm:prSet/>
      <dgm:spPr/>
      <dgm:t>
        <a:bodyPr/>
        <a:lstStyle/>
        <a:p>
          <a:endParaRPr lang="de-DE"/>
        </a:p>
      </dgm:t>
    </dgm:pt>
    <dgm:pt modelId="{7C4D310F-D8B1-418E-9E45-1B1B260381BC}">
      <dgm:prSet phldrT="[Text]"/>
      <dgm:spPr>
        <a:solidFill>
          <a:srgbClr val="F08C50"/>
        </a:solidFill>
      </dgm:spPr>
      <dgm:t>
        <a:bodyPr/>
        <a:lstStyle/>
        <a:p>
          <a:r>
            <a:rPr lang="de-DE" dirty="0"/>
            <a:t>Umgang mit ethisch-normativen Aspekten auf </a:t>
          </a:r>
          <a:r>
            <a:rPr lang="de-DE" dirty="0" err="1"/>
            <a:t>Social</a:t>
          </a:r>
          <a:r>
            <a:rPr lang="de-DE" dirty="0"/>
            <a:t> Media</a:t>
          </a:r>
        </a:p>
      </dgm:t>
    </dgm:pt>
    <dgm:pt modelId="{1E2FB11B-CDF9-4B3D-887B-7AE67C6D08D8}" type="parTrans" cxnId="{19CED5D3-BA85-498B-9B6E-907C9BD4F462}">
      <dgm:prSet/>
      <dgm:spPr/>
      <dgm:t>
        <a:bodyPr/>
        <a:lstStyle/>
        <a:p>
          <a:endParaRPr lang="de-DE"/>
        </a:p>
      </dgm:t>
    </dgm:pt>
    <dgm:pt modelId="{764A1381-50F8-4EC5-AFC7-D24D80E059F0}" type="sibTrans" cxnId="{19CED5D3-BA85-498B-9B6E-907C9BD4F462}">
      <dgm:prSet/>
      <dgm:spPr/>
      <dgm:t>
        <a:bodyPr/>
        <a:lstStyle/>
        <a:p>
          <a:endParaRPr lang="de-DE"/>
        </a:p>
      </dgm:t>
    </dgm:pt>
    <dgm:pt modelId="{29107457-9B2A-40E6-9830-EBD08318FC6D}">
      <dgm:prSet phldrT="[Text]"/>
      <dgm:spPr>
        <a:solidFill>
          <a:srgbClr val="FFCCFF"/>
        </a:solidFill>
      </dgm:spPr>
      <dgm:t>
        <a:bodyPr/>
        <a:lstStyle/>
        <a:p>
          <a:r>
            <a:rPr lang="de-DE" dirty="0"/>
            <a:t>Wahrheitsanspruch eines digitalen Textes</a:t>
          </a:r>
        </a:p>
      </dgm:t>
    </dgm:pt>
    <dgm:pt modelId="{E52779C9-0A4D-4624-A23E-948E5C8A11A6}" type="parTrans" cxnId="{CB8051FD-85C1-43B1-AC24-7359AD78E987}">
      <dgm:prSet/>
      <dgm:spPr/>
      <dgm:t>
        <a:bodyPr/>
        <a:lstStyle/>
        <a:p>
          <a:endParaRPr lang="de-DE"/>
        </a:p>
      </dgm:t>
    </dgm:pt>
    <dgm:pt modelId="{3B676319-5B2B-4F90-9418-5039BF61887A}" type="sibTrans" cxnId="{CB8051FD-85C1-43B1-AC24-7359AD78E987}">
      <dgm:prSet/>
      <dgm:spPr/>
      <dgm:t>
        <a:bodyPr/>
        <a:lstStyle/>
        <a:p>
          <a:endParaRPr lang="de-DE"/>
        </a:p>
      </dgm:t>
    </dgm:pt>
    <dgm:pt modelId="{B67C6BE3-44D7-488E-AFE4-880E051DBB88}">
      <dgm:prSet phldrT="[Text]"/>
      <dgm:spPr>
        <a:solidFill>
          <a:srgbClr val="CC99FF"/>
        </a:solidFill>
      </dgm:spPr>
      <dgm:t>
        <a:bodyPr/>
        <a:lstStyle/>
        <a:p>
          <a:r>
            <a:rPr lang="de-DE" dirty="0"/>
            <a:t>Beherrschung von Rezeptions- &amp; Produktionsmodi</a:t>
          </a:r>
        </a:p>
      </dgm:t>
    </dgm:pt>
    <dgm:pt modelId="{FD918E28-3526-43F3-AD93-190A095EBA15}" type="parTrans" cxnId="{3A7E16E0-6AC3-434F-A576-FF17147BFEC3}">
      <dgm:prSet/>
      <dgm:spPr/>
      <dgm:t>
        <a:bodyPr/>
        <a:lstStyle/>
        <a:p>
          <a:endParaRPr lang="de-DE"/>
        </a:p>
      </dgm:t>
    </dgm:pt>
    <dgm:pt modelId="{E32EE026-C259-472A-854A-F6B936E57B83}" type="sibTrans" cxnId="{3A7E16E0-6AC3-434F-A576-FF17147BFEC3}">
      <dgm:prSet/>
      <dgm:spPr/>
      <dgm:t>
        <a:bodyPr/>
        <a:lstStyle/>
        <a:p>
          <a:endParaRPr lang="de-DE"/>
        </a:p>
      </dgm:t>
    </dgm:pt>
    <dgm:pt modelId="{20BEAF25-6BC6-48F8-90B4-85ECDEFCB6AA}" type="pres">
      <dgm:prSet presAssocID="{8F2F7602-BD0A-4CEA-8E81-87B49ACCFD1B}" presName="diagram" presStyleCnt="0">
        <dgm:presLayoutVars>
          <dgm:dir/>
          <dgm:resizeHandles val="exact"/>
        </dgm:presLayoutVars>
      </dgm:prSet>
      <dgm:spPr/>
    </dgm:pt>
    <dgm:pt modelId="{746A8184-2914-4993-AEA8-39DB6FFD8F1C}" type="pres">
      <dgm:prSet presAssocID="{848163A6-A2AA-4BF3-85DE-E78F2CAF6380}" presName="node" presStyleLbl="node1" presStyleIdx="0" presStyleCnt="10">
        <dgm:presLayoutVars>
          <dgm:bulletEnabled val="1"/>
        </dgm:presLayoutVars>
      </dgm:prSet>
      <dgm:spPr/>
    </dgm:pt>
    <dgm:pt modelId="{2DF7FB71-CF94-4C9A-98B5-F449193CD91D}" type="pres">
      <dgm:prSet presAssocID="{4FF4F491-254F-4536-A51F-9421F8B74F3F}" presName="sibTrans" presStyleCnt="0"/>
      <dgm:spPr/>
    </dgm:pt>
    <dgm:pt modelId="{A010C43F-3FE0-41B3-8D96-7A566BE40A47}" type="pres">
      <dgm:prSet presAssocID="{0F0C8652-7255-4E1C-A198-16B1248FD178}" presName="node" presStyleLbl="node1" presStyleIdx="1" presStyleCnt="10">
        <dgm:presLayoutVars>
          <dgm:bulletEnabled val="1"/>
        </dgm:presLayoutVars>
      </dgm:prSet>
      <dgm:spPr/>
    </dgm:pt>
    <dgm:pt modelId="{B9708A86-56FD-4D32-A211-49D97CA8F741}" type="pres">
      <dgm:prSet presAssocID="{AA6A64A7-1377-432F-BB2D-B235995930C8}" presName="sibTrans" presStyleCnt="0"/>
      <dgm:spPr/>
    </dgm:pt>
    <dgm:pt modelId="{77359C22-566B-4A9C-8C18-8200D1287691}" type="pres">
      <dgm:prSet presAssocID="{6635F5E9-C7AE-40A3-92EE-918DBCF52285}" presName="node" presStyleLbl="node1" presStyleIdx="2" presStyleCnt="10">
        <dgm:presLayoutVars>
          <dgm:bulletEnabled val="1"/>
        </dgm:presLayoutVars>
      </dgm:prSet>
      <dgm:spPr/>
    </dgm:pt>
    <dgm:pt modelId="{28E290C2-2F0D-4B4C-8295-56B0F4BB0A61}" type="pres">
      <dgm:prSet presAssocID="{5E63B678-824E-400A-8839-06443095868E}" presName="sibTrans" presStyleCnt="0"/>
      <dgm:spPr/>
    </dgm:pt>
    <dgm:pt modelId="{6BF178D2-3E61-4C36-A177-CF221928C642}" type="pres">
      <dgm:prSet presAssocID="{FC5D678E-A1D5-420B-A59A-C8F07BF01F4A}" presName="node" presStyleLbl="node1" presStyleIdx="3" presStyleCnt="10">
        <dgm:presLayoutVars>
          <dgm:bulletEnabled val="1"/>
        </dgm:presLayoutVars>
      </dgm:prSet>
      <dgm:spPr/>
    </dgm:pt>
    <dgm:pt modelId="{28C8C242-947E-4D5D-9413-802FE33903C2}" type="pres">
      <dgm:prSet presAssocID="{8135FC97-8BFA-416F-BB28-2DF433161400}" presName="sibTrans" presStyleCnt="0"/>
      <dgm:spPr/>
    </dgm:pt>
    <dgm:pt modelId="{1D0621D6-FF62-45AA-B525-E2E717A22C33}" type="pres">
      <dgm:prSet presAssocID="{AC0993B5-0CF8-4586-8E0F-A0A340AFC6A5}" presName="node" presStyleLbl="node1" presStyleIdx="4" presStyleCnt="10">
        <dgm:presLayoutVars>
          <dgm:bulletEnabled val="1"/>
        </dgm:presLayoutVars>
      </dgm:prSet>
      <dgm:spPr/>
    </dgm:pt>
    <dgm:pt modelId="{9D725754-9FE9-4E0B-97FD-F1ADDB78DC5D}" type="pres">
      <dgm:prSet presAssocID="{01804769-F153-42DC-AACE-D69F5C687BCF}" presName="sibTrans" presStyleCnt="0"/>
      <dgm:spPr/>
    </dgm:pt>
    <dgm:pt modelId="{6B487B78-8391-4F20-81A9-FAB5FF927411}" type="pres">
      <dgm:prSet presAssocID="{456195D3-A66B-4AAB-960B-94015CEAAD68}" presName="node" presStyleLbl="node1" presStyleIdx="5" presStyleCnt="10">
        <dgm:presLayoutVars>
          <dgm:bulletEnabled val="1"/>
        </dgm:presLayoutVars>
      </dgm:prSet>
      <dgm:spPr/>
    </dgm:pt>
    <dgm:pt modelId="{3A396C01-231E-4767-8DB1-D54901C4D314}" type="pres">
      <dgm:prSet presAssocID="{723EB326-0610-467B-ADA9-894C93080CF2}" presName="sibTrans" presStyleCnt="0"/>
      <dgm:spPr/>
    </dgm:pt>
    <dgm:pt modelId="{DAEA1D09-9BF2-4AC1-BE43-BA8496618457}" type="pres">
      <dgm:prSet presAssocID="{ECEB34B1-6291-4CEF-9E61-AE7DC58906C6}" presName="node" presStyleLbl="node1" presStyleIdx="6" presStyleCnt="10">
        <dgm:presLayoutVars>
          <dgm:bulletEnabled val="1"/>
        </dgm:presLayoutVars>
      </dgm:prSet>
      <dgm:spPr/>
    </dgm:pt>
    <dgm:pt modelId="{A8F44297-DBA4-49CA-B3CF-DB46752B2DD3}" type="pres">
      <dgm:prSet presAssocID="{0E3FA405-1BEF-4D96-8321-3DA635466F3E}" presName="sibTrans" presStyleCnt="0"/>
      <dgm:spPr/>
    </dgm:pt>
    <dgm:pt modelId="{0DF32DED-F017-4AF4-8292-B54B8EFE5BF7}" type="pres">
      <dgm:prSet presAssocID="{7C4D310F-D8B1-418E-9E45-1B1B260381BC}" presName="node" presStyleLbl="node1" presStyleIdx="7" presStyleCnt="10">
        <dgm:presLayoutVars>
          <dgm:bulletEnabled val="1"/>
        </dgm:presLayoutVars>
      </dgm:prSet>
      <dgm:spPr/>
    </dgm:pt>
    <dgm:pt modelId="{1CED8DD3-2C6A-4AA8-97C9-D6979139AE80}" type="pres">
      <dgm:prSet presAssocID="{764A1381-50F8-4EC5-AFC7-D24D80E059F0}" presName="sibTrans" presStyleCnt="0"/>
      <dgm:spPr/>
    </dgm:pt>
    <dgm:pt modelId="{19EF87D7-5BE6-4BC3-AAAE-F2A2B94F78B2}" type="pres">
      <dgm:prSet presAssocID="{29107457-9B2A-40E6-9830-EBD08318FC6D}" presName="node" presStyleLbl="node1" presStyleIdx="8" presStyleCnt="10">
        <dgm:presLayoutVars>
          <dgm:bulletEnabled val="1"/>
        </dgm:presLayoutVars>
      </dgm:prSet>
      <dgm:spPr/>
    </dgm:pt>
    <dgm:pt modelId="{D2398BB8-F057-425F-AD66-791186D6BBB9}" type="pres">
      <dgm:prSet presAssocID="{3B676319-5B2B-4F90-9418-5039BF61887A}" presName="sibTrans" presStyleCnt="0"/>
      <dgm:spPr/>
    </dgm:pt>
    <dgm:pt modelId="{D2F3C0AD-E256-41FA-94F1-9A9309CDDF86}" type="pres">
      <dgm:prSet presAssocID="{B67C6BE3-44D7-488E-AFE4-880E051DBB88}" presName="node" presStyleLbl="node1" presStyleIdx="9" presStyleCnt="10">
        <dgm:presLayoutVars>
          <dgm:bulletEnabled val="1"/>
        </dgm:presLayoutVars>
      </dgm:prSet>
      <dgm:spPr/>
    </dgm:pt>
  </dgm:ptLst>
  <dgm:cxnLst>
    <dgm:cxn modelId="{1155E805-AFF7-48E0-8BC7-330CD8703540}" srcId="{8F2F7602-BD0A-4CEA-8E81-87B49ACCFD1B}" destId="{AC0993B5-0CF8-4586-8E0F-A0A340AFC6A5}" srcOrd="4" destOrd="0" parTransId="{73CD7CA0-D9ED-4603-9196-C7DCF35CA071}" sibTransId="{01804769-F153-42DC-AACE-D69F5C687BCF}"/>
    <dgm:cxn modelId="{D2241D11-3027-4076-9336-11C1CC9718D8}" type="presOf" srcId="{FC5D678E-A1D5-420B-A59A-C8F07BF01F4A}" destId="{6BF178D2-3E61-4C36-A177-CF221928C642}" srcOrd="0" destOrd="0" presId="urn:microsoft.com/office/officeart/2005/8/layout/default"/>
    <dgm:cxn modelId="{E4C1F937-190B-4559-A88E-074E4B133340}" type="presOf" srcId="{29107457-9B2A-40E6-9830-EBD08318FC6D}" destId="{19EF87D7-5BE6-4BC3-AAAE-F2A2B94F78B2}" srcOrd="0" destOrd="0" presId="urn:microsoft.com/office/officeart/2005/8/layout/default"/>
    <dgm:cxn modelId="{6CDB8A39-EBB3-4E82-8A00-77F9A834A3B3}" type="presOf" srcId="{0F0C8652-7255-4E1C-A198-16B1248FD178}" destId="{A010C43F-3FE0-41B3-8D96-7A566BE40A47}" srcOrd="0" destOrd="0" presId="urn:microsoft.com/office/officeart/2005/8/layout/default"/>
    <dgm:cxn modelId="{54D5465B-1609-4F5F-B56E-7E88DF51AA0E}" type="presOf" srcId="{ECEB34B1-6291-4CEF-9E61-AE7DC58906C6}" destId="{DAEA1D09-9BF2-4AC1-BE43-BA8496618457}" srcOrd="0" destOrd="0" presId="urn:microsoft.com/office/officeart/2005/8/layout/default"/>
    <dgm:cxn modelId="{A809B442-7933-410E-ADA0-B876D0F997D6}" type="presOf" srcId="{7C4D310F-D8B1-418E-9E45-1B1B260381BC}" destId="{0DF32DED-F017-4AF4-8292-B54B8EFE5BF7}" srcOrd="0" destOrd="0" presId="urn:microsoft.com/office/officeart/2005/8/layout/default"/>
    <dgm:cxn modelId="{73324D4B-E2AA-452C-8323-BECD58924AE5}" type="presOf" srcId="{6635F5E9-C7AE-40A3-92EE-918DBCF52285}" destId="{77359C22-566B-4A9C-8C18-8200D1287691}" srcOrd="0" destOrd="0" presId="urn:microsoft.com/office/officeart/2005/8/layout/default"/>
    <dgm:cxn modelId="{F255C27D-CCE6-44B9-91CD-01454D065461}" type="presOf" srcId="{AC0993B5-0CF8-4586-8E0F-A0A340AFC6A5}" destId="{1D0621D6-FF62-45AA-B525-E2E717A22C33}" srcOrd="0" destOrd="0" presId="urn:microsoft.com/office/officeart/2005/8/layout/default"/>
    <dgm:cxn modelId="{494F689F-FC41-41FB-8C44-7F476A652356}" srcId="{8F2F7602-BD0A-4CEA-8E81-87B49ACCFD1B}" destId="{6635F5E9-C7AE-40A3-92EE-918DBCF52285}" srcOrd="2" destOrd="0" parTransId="{8D264A2A-90F5-471F-A8B0-5841791B7FDE}" sibTransId="{5E63B678-824E-400A-8839-06443095868E}"/>
    <dgm:cxn modelId="{43501CA6-4E6D-4718-A999-9577CB8F653B}" type="presOf" srcId="{B67C6BE3-44D7-488E-AFE4-880E051DBB88}" destId="{D2F3C0AD-E256-41FA-94F1-9A9309CDDF86}" srcOrd="0" destOrd="0" presId="urn:microsoft.com/office/officeart/2005/8/layout/default"/>
    <dgm:cxn modelId="{57DA52B6-D806-45A6-9869-8954D976A26F}" srcId="{8F2F7602-BD0A-4CEA-8E81-87B49ACCFD1B}" destId="{848163A6-A2AA-4BF3-85DE-E78F2CAF6380}" srcOrd="0" destOrd="0" parTransId="{28413BFF-199A-497C-B0B2-A4B4349F887D}" sibTransId="{4FF4F491-254F-4536-A51F-9421F8B74F3F}"/>
    <dgm:cxn modelId="{62DD75B7-51D8-4F23-977C-0A245ACDDFA7}" type="presOf" srcId="{848163A6-A2AA-4BF3-85DE-E78F2CAF6380}" destId="{746A8184-2914-4993-AEA8-39DB6FFD8F1C}" srcOrd="0" destOrd="0" presId="urn:microsoft.com/office/officeart/2005/8/layout/default"/>
    <dgm:cxn modelId="{5DD4D8BD-B4FE-4122-9FF9-44C670946DB5}" srcId="{8F2F7602-BD0A-4CEA-8E81-87B49ACCFD1B}" destId="{456195D3-A66B-4AAB-960B-94015CEAAD68}" srcOrd="5" destOrd="0" parTransId="{03758529-E613-4B4C-A75B-47FF95159233}" sibTransId="{723EB326-0610-467B-ADA9-894C93080CF2}"/>
    <dgm:cxn modelId="{C713CBCE-4DBC-4FB6-BB70-62A0A9F1E975}" type="presOf" srcId="{456195D3-A66B-4AAB-960B-94015CEAAD68}" destId="{6B487B78-8391-4F20-81A9-FAB5FF927411}" srcOrd="0" destOrd="0" presId="urn:microsoft.com/office/officeart/2005/8/layout/default"/>
    <dgm:cxn modelId="{CEE0A1D3-DB00-4E77-9249-A43CEC37D039}" srcId="{8F2F7602-BD0A-4CEA-8E81-87B49ACCFD1B}" destId="{FC5D678E-A1D5-420B-A59A-C8F07BF01F4A}" srcOrd="3" destOrd="0" parTransId="{FB87762C-7CA9-4ED2-B636-3B4590EFFCFF}" sibTransId="{8135FC97-8BFA-416F-BB28-2DF433161400}"/>
    <dgm:cxn modelId="{19CED5D3-BA85-498B-9B6E-907C9BD4F462}" srcId="{8F2F7602-BD0A-4CEA-8E81-87B49ACCFD1B}" destId="{7C4D310F-D8B1-418E-9E45-1B1B260381BC}" srcOrd="7" destOrd="0" parTransId="{1E2FB11B-CDF9-4B3D-887B-7AE67C6D08D8}" sibTransId="{764A1381-50F8-4EC5-AFC7-D24D80E059F0}"/>
    <dgm:cxn modelId="{6A8C01E0-B9B1-4473-A2F8-C36EB887712B}" srcId="{8F2F7602-BD0A-4CEA-8E81-87B49ACCFD1B}" destId="{0F0C8652-7255-4E1C-A198-16B1248FD178}" srcOrd="1" destOrd="0" parTransId="{C7B2B622-2372-4EDC-8F82-3ACA679A7EBB}" sibTransId="{AA6A64A7-1377-432F-BB2D-B235995930C8}"/>
    <dgm:cxn modelId="{3A7E16E0-6AC3-434F-A576-FF17147BFEC3}" srcId="{8F2F7602-BD0A-4CEA-8E81-87B49ACCFD1B}" destId="{B67C6BE3-44D7-488E-AFE4-880E051DBB88}" srcOrd="9" destOrd="0" parTransId="{FD918E28-3526-43F3-AD93-190A095EBA15}" sibTransId="{E32EE026-C259-472A-854A-F6B936E57B83}"/>
    <dgm:cxn modelId="{559713E4-359E-4F6B-9FEB-DCD57289208F}" type="presOf" srcId="{8F2F7602-BD0A-4CEA-8E81-87B49ACCFD1B}" destId="{20BEAF25-6BC6-48F8-90B4-85ECDEFCB6AA}" srcOrd="0" destOrd="0" presId="urn:microsoft.com/office/officeart/2005/8/layout/default"/>
    <dgm:cxn modelId="{772243E4-FFC7-4641-A987-A43965508962}" srcId="{8F2F7602-BD0A-4CEA-8E81-87B49ACCFD1B}" destId="{ECEB34B1-6291-4CEF-9E61-AE7DC58906C6}" srcOrd="6" destOrd="0" parTransId="{40D86E05-A189-4455-8075-E075AB25569E}" sibTransId="{0E3FA405-1BEF-4D96-8321-3DA635466F3E}"/>
    <dgm:cxn modelId="{CB8051FD-85C1-43B1-AC24-7359AD78E987}" srcId="{8F2F7602-BD0A-4CEA-8E81-87B49ACCFD1B}" destId="{29107457-9B2A-40E6-9830-EBD08318FC6D}" srcOrd="8" destOrd="0" parTransId="{E52779C9-0A4D-4624-A23E-948E5C8A11A6}" sibTransId="{3B676319-5B2B-4F90-9418-5039BF61887A}"/>
    <dgm:cxn modelId="{407C89A4-82A8-4E28-9F54-FD6FBA838908}" type="presParOf" srcId="{20BEAF25-6BC6-48F8-90B4-85ECDEFCB6AA}" destId="{746A8184-2914-4993-AEA8-39DB6FFD8F1C}" srcOrd="0" destOrd="0" presId="urn:microsoft.com/office/officeart/2005/8/layout/default"/>
    <dgm:cxn modelId="{8D2F7A09-1A47-44FE-9E32-531436AD44E0}" type="presParOf" srcId="{20BEAF25-6BC6-48F8-90B4-85ECDEFCB6AA}" destId="{2DF7FB71-CF94-4C9A-98B5-F449193CD91D}" srcOrd="1" destOrd="0" presId="urn:microsoft.com/office/officeart/2005/8/layout/default"/>
    <dgm:cxn modelId="{B6A4943C-9FAF-4243-B548-4145B396CA13}" type="presParOf" srcId="{20BEAF25-6BC6-48F8-90B4-85ECDEFCB6AA}" destId="{A010C43F-3FE0-41B3-8D96-7A566BE40A47}" srcOrd="2" destOrd="0" presId="urn:microsoft.com/office/officeart/2005/8/layout/default"/>
    <dgm:cxn modelId="{AF637DEC-B4E9-4555-AAAE-F21EA6B1B872}" type="presParOf" srcId="{20BEAF25-6BC6-48F8-90B4-85ECDEFCB6AA}" destId="{B9708A86-56FD-4D32-A211-49D97CA8F741}" srcOrd="3" destOrd="0" presId="urn:microsoft.com/office/officeart/2005/8/layout/default"/>
    <dgm:cxn modelId="{FE86A439-DC54-4E43-93FA-0CB6B00C5389}" type="presParOf" srcId="{20BEAF25-6BC6-48F8-90B4-85ECDEFCB6AA}" destId="{77359C22-566B-4A9C-8C18-8200D1287691}" srcOrd="4" destOrd="0" presId="urn:microsoft.com/office/officeart/2005/8/layout/default"/>
    <dgm:cxn modelId="{9A869F72-CCE3-4F05-98A4-46161172938B}" type="presParOf" srcId="{20BEAF25-6BC6-48F8-90B4-85ECDEFCB6AA}" destId="{28E290C2-2F0D-4B4C-8295-56B0F4BB0A61}" srcOrd="5" destOrd="0" presId="urn:microsoft.com/office/officeart/2005/8/layout/default"/>
    <dgm:cxn modelId="{A27597C4-6DB5-4080-B900-56ABC5745814}" type="presParOf" srcId="{20BEAF25-6BC6-48F8-90B4-85ECDEFCB6AA}" destId="{6BF178D2-3E61-4C36-A177-CF221928C642}" srcOrd="6" destOrd="0" presId="urn:microsoft.com/office/officeart/2005/8/layout/default"/>
    <dgm:cxn modelId="{4638CECA-E87F-4577-A4E4-572DC811D428}" type="presParOf" srcId="{20BEAF25-6BC6-48F8-90B4-85ECDEFCB6AA}" destId="{28C8C242-947E-4D5D-9413-802FE33903C2}" srcOrd="7" destOrd="0" presId="urn:microsoft.com/office/officeart/2005/8/layout/default"/>
    <dgm:cxn modelId="{1664F932-7010-46A3-9BE5-D393A1A7CFE6}" type="presParOf" srcId="{20BEAF25-6BC6-48F8-90B4-85ECDEFCB6AA}" destId="{1D0621D6-FF62-45AA-B525-E2E717A22C33}" srcOrd="8" destOrd="0" presId="urn:microsoft.com/office/officeart/2005/8/layout/default"/>
    <dgm:cxn modelId="{05598988-C57A-4F3E-9CE1-4F32D5FF8C87}" type="presParOf" srcId="{20BEAF25-6BC6-48F8-90B4-85ECDEFCB6AA}" destId="{9D725754-9FE9-4E0B-97FD-F1ADDB78DC5D}" srcOrd="9" destOrd="0" presId="urn:microsoft.com/office/officeart/2005/8/layout/default"/>
    <dgm:cxn modelId="{28052CBF-B87A-4228-9982-F97DBF01B707}" type="presParOf" srcId="{20BEAF25-6BC6-48F8-90B4-85ECDEFCB6AA}" destId="{6B487B78-8391-4F20-81A9-FAB5FF927411}" srcOrd="10" destOrd="0" presId="urn:microsoft.com/office/officeart/2005/8/layout/default"/>
    <dgm:cxn modelId="{396F1692-2ED5-49E5-96C6-A01650147327}" type="presParOf" srcId="{20BEAF25-6BC6-48F8-90B4-85ECDEFCB6AA}" destId="{3A396C01-231E-4767-8DB1-D54901C4D314}" srcOrd="11" destOrd="0" presId="urn:microsoft.com/office/officeart/2005/8/layout/default"/>
    <dgm:cxn modelId="{4D8E72F1-CCBC-418D-B40C-1D3C9DDA78BF}" type="presParOf" srcId="{20BEAF25-6BC6-48F8-90B4-85ECDEFCB6AA}" destId="{DAEA1D09-9BF2-4AC1-BE43-BA8496618457}" srcOrd="12" destOrd="0" presId="urn:microsoft.com/office/officeart/2005/8/layout/default"/>
    <dgm:cxn modelId="{27D2DFB1-14B8-423D-81B7-4A39CF6EB0F3}" type="presParOf" srcId="{20BEAF25-6BC6-48F8-90B4-85ECDEFCB6AA}" destId="{A8F44297-DBA4-49CA-B3CF-DB46752B2DD3}" srcOrd="13" destOrd="0" presId="urn:microsoft.com/office/officeart/2005/8/layout/default"/>
    <dgm:cxn modelId="{51EF9F6C-C832-4055-8A5D-055D575CC04B}" type="presParOf" srcId="{20BEAF25-6BC6-48F8-90B4-85ECDEFCB6AA}" destId="{0DF32DED-F017-4AF4-8292-B54B8EFE5BF7}" srcOrd="14" destOrd="0" presId="urn:microsoft.com/office/officeart/2005/8/layout/default"/>
    <dgm:cxn modelId="{927BF7DD-A3C6-44B8-8234-A6057996502C}" type="presParOf" srcId="{20BEAF25-6BC6-48F8-90B4-85ECDEFCB6AA}" destId="{1CED8DD3-2C6A-4AA8-97C9-D6979139AE80}" srcOrd="15" destOrd="0" presId="urn:microsoft.com/office/officeart/2005/8/layout/default"/>
    <dgm:cxn modelId="{8F953452-897F-469F-A811-563C724A679C}" type="presParOf" srcId="{20BEAF25-6BC6-48F8-90B4-85ECDEFCB6AA}" destId="{19EF87D7-5BE6-4BC3-AAAE-F2A2B94F78B2}" srcOrd="16" destOrd="0" presId="urn:microsoft.com/office/officeart/2005/8/layout/default"/>
    <dgm:cxn modelId="{428CBF8F-B130-47E2-9DCD-C22FED09AA98}" type="presParOf" srcId="{20BEAF25-6BC6-48F8-90B4-85ECDEFCB6AA}" destId="{D2398BB8-F057-425F-AD66-791186D6BBB9}" srcOrd="17" destOrd="0" presId="urn:microsoft.com/office/officeart/2005/8/layout/default"/>
    <dgm:cxn modelId="{37901F55-EE3D-43EB-9179-FF89921B9717}" type="presParOf" srcId="{20BEAF25-6BC6-48F8-90B4-85ECDEFCB6AA}" destId="{D2F3C0AD-E256-41FA-94F1-9A9309CDDF8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161F2-9F8B-4B6C-8FAC-2AB7083E6E65}">
      <dsp:nvSpPr>
        <dsp:cNvPr id="0" name=""/>
        <dsp:cNvSpPr/>
      </dsp:nvSpPr>
      <dsp:spPr>
        <a:xfrm>
          <a:off x="0" y="0"/>
          <a:ext cx="3786620" cy="1525770"/>
        </a:xfrm>
        <a:prstGeom prst="roundRect">
          <a:avLst>
            <a:gd name="adj" fmla="val 10000"/>
          </a:avLst>
        </a:prstGeom>
        <a:solidFill>
          <a:srgbClr val="92B1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Referenzialität</a:t>
          </a:r>
        </a:p>
      </dsp:txBody>
      <dsp:txXfrm>
        <a:off x="0" y="610308"/>
        <a:ext cx="3786620" cy="610308"/>
      </dsp:txXfrm>
    </dsp:sp>
    <dsp:sp modelId="{65D5BDB4-21BE-4E21-A45E-A4203026A054}">
      <dsp:nvSpPr>
        <dsp:cNvPr id="0" name=""/>
        <dsp:cNvSpPr/>
      </dsp:nvSpPr>
      <dsp:spPr>
        <a:xfrm>
          <a:off x="1641702" y="91546"/>
          <a:ext cx="508081" cy="50808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1745C-D85E-46E7-8759-A4805C323ADC}">
      <dsp:nvSpPr>
        <dsp:cNvPr id="0" name=""/>
        <dsp:cNvSpPr/>
      </dsp:nvSpPr>
      <dsp:spPr>
        <a:xfrm>
          <a:off x="3902652" y="0"/>
          <a:ext cx="3786620" cy="1525770"/>
        </a:xfrm>
        <a:prstGeom prst="roundRect">
          <a:avLst>
            <a:gd name="adj" fmla="val 10000"/>
          </a:avLst>
        </a:prstGeom>
        <a:solidFill>
          <a:srgbClr val="A08C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Gemeinschaftlichkeit</a:t>
          </a:r>
        </a:p>
      </dsp:txBody>
      <dsp:txXfrm>
        <a:off x="3902652" y="610308"/>
        <a:ext cx="3786620" cy="610308"/>
      </dsp:txXfrm>
    </dsp:sp>
    <dsp:sp modelId="{F3C74279-4A51-4FBB-AB7D-B0B23FFF6B32}">
      <dsp:nvSpPr>
        <dsp:cNvPr id="0" name=""/>
        <dsp:cNvSpPr/>
      </dsp:nvSpPr>
      <dsp:spPr>
        <a:xfrm>
          <a:off x="5541921" y="91546"/>
          <a:ext cx="508081" cy="5080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CB3D7-48DF-4E26-8FA6-6FBFF119BD29}">
      <dsp:nvSpPr>
        <dsp:cNvPr id="0" name=""/>
        <dsp:cNvSpPr/>
      </dsp:nvSpPr>
      <dsp:spPr>
        <a:xfrm>
          <a:off x="7802871" y="0"/>
          <a:ext cx="3786620" cy="1525770"/>
        </a:xfrm>
        <a:prstGeom prst="roundRect">
          <a:avLst>
            <a:gd name="adj" fmla="val 10000"/>
          </a:avLst>
        </a:prstGeom>
        <a:solidFill>
          <a:srgbClr val="DCAA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Algorithmizität</a:t>
          </a:r>
          <a:endParaRPr lang="de-DE" sz="2200" kern="1200" dirty="0"/>
        </a:p>
      </dsp:txBody>
      <dsp:txXfrm>
        <a:off x="7802871" y="610308"/>
        <a:ext cx="3786620" cy="610308"/>
      </dsp:txXfrm>
    </dsp:sp>
    <dsp:sp modelId="{B4DC1CE2-922F-429C-AAB4-DFC2C3F494CD}">
      <dsp:nvSpPr>
        <dsp:cNvPr id="0" name=""/>
        <dsp:cNvSpPr/>
      </dsp:nvSpPr>
      <dsp:spPr>
        <a:xfrm>
          <a:off x="9442140" y="91546"/>
          <a:ext cx="508081" cy="50808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E683C-71F4-4924-9843-2C928AB1DF80}">
      <dsp:nvSpPr>
        <dsp:cNvPr id="0" name=""/>
        <dsp:cNvSpPr/>
      </dsp:nvSpPr>
      <dsp:spPr>
        <a:xfrm>
          <a:off x="463676" y="1220616"/>
          <a:ext cx="10664571" cy="22886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074B9-9699-1B44-9131-1E6F5CB9F947}">
      <dsp:nvSpPr>
        <dsp:cNvPr id="0" name=""/>
        <dsp:cNvSpPr/>
      </dsp:nvSpPr>
      <dsp:spPr>
        <a:xfrm>
          <a:off x="0" y="0"/>
          <a:ext cx="11484589" cy="1698486"/>
        </a:xfrm>
        <a:prstGeom prst="rightArrow">
          <a:avLst/>
        </a:prstGeom>
        <a:solidFill>
          <a:srgbClr val="F08C50">
            <a:alpha val="20000"/>
          </a:srgbClr>
        </a:solidFill>
        <a:ln>
          <a:solidFill>
            <a:srgbClr val="F08C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8E3B8-6A8C-C04D-9260-2DC3790EBBB5}">
      <dsp:nvSpPr>
        <dsp:cNvPr id="0" name=""/>
        <dsp:cNvSpPr/>
      </dsp:nvSpPr>
      <dsp:spPr>
        <a:xfrm>
          <a:off x="665" y="509545"/>
          <a:ext cx="2742749" cy="679394"/>
        </a:xfrm>
        <a:prstGeom prst="roundRect">
          <a:avLst/>
        </a:prstGeom>
        <a:solidFill>
          <a:srgbClr val="F08C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Initiierung, Orientierung</a:t>
          </a:r>
        </a:p>
      </dsp:txBody>
      <dsp:txXfrm>
        <a:off x="33830" y="542710"/>
        <a:ext cx="2676419" cy="613064"/>
      </dsp:txXfrm>
    </dsp:sp>
    <dsp:sp modelId="{2E9790C8-757C-F848-855D-1136A6C94562}">
      <dsp:nvSpPr>
        <dsp:cNvPr id="0" name=""/>
        <dsp:cNvSpPr/>
      </dsp:nvSpPr>
      <dsp:spPr>
        <a:xfrm>
          <a:off x="2914170" y="509545"/>
          <a:ext cx="2742749" cy="679394"/>
        </a:xfrm>
        <a:prstGeom prst="roundRect">
          <a:avLst/>
        </a:prstGeom>
        <a:solidFill>
          <a:srgbClr val="F08C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Strukturierung, aktives Lesen</a:t>
          </a:r>
        </a:p>
      </dsp:txBody>
      <dsp:txXfrm>
        <a:off x="2947335" y="542710"/>
        <a:ext cx="2676419" cy="613064"/>
      </dsp:txXfrm>
    </dsp:sp>
    <dsp:sp modelId="{B9F1773D-13E9-F041-BEE2-D0DF4DE307E3}">
      <dsp:nvSpPr>
        <dsp:cNvPr id="0" name=""/>
        <dsp:cNvSpPr/>
      </dsp:nvSpPr>
      <dsp:spPr>
        <a:xfrm>
          <a:off x="5827674" y="509545"/>
          <a:ext cx="2742749" cy="679394"/>
        </a:xfrm>
        <a:prstGeom prst="roundRect">
          <a:avLst/>
        </a:prstGeom>
        <a:solidFill>
          <a:srgbClr val="F08C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Einzelberatung zu Fragestellung u. Gliederung</a:t>
          </a:r>
        </a:p>
      </dsp:txBody>
      <dsp:txXfrm>
        <a:off x="5860839" y="542710"/>
        <a:ext cx="2676419" cy="613064"/>
      </dsp:txXfrm>
    </dsp:sp>
    <dsp:sp modelId="{0347C3BC-5326-FD45-9DE3-6C8DB865C427}">
      <dsp:nvSpPr>
        <dsp:cNvPr id="0" name=""/>
        <dsp:cNvSpPr/>
      </dsp:nvSpPr>
      <dsp:spPr>
        <a:xfrm>
          <a:off x="8741179" y="509545"/>
          <a:ext cx="2742749" cy="679394"/>
        </a:xfrm>
        <a:prstGeom prst="roundRect">
          <a:avLst/>
        </a:prstGeom>
        <a:solidFill>
          <a:srgbClr val="F08C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Schreibphase</a:t>
          </a:r>
        </a:p>
      </dsp:txBody>
      <dsp:txXfrm>
        <a:off x="8774344" y="542710"/>
        <a:ext cx="2676419" cy="613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B71FB-1476-4F5B-BD3A-8DD63082C006}">
      <dsp:nvSpPr>
        <dsp:cNvPr id="0" name=""/>
        <dsp:cNvSpPr/>
      </dsp:nvSpPr>
      <dsp:spPr>
        <a:xfrm>
          <a:off x="2831" y="5755"/>
          <a:ext cx="3379091" cy="573908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Field </a:t>
          </a:r>
          <a:b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(inhaltliche Metafunktion)</a:t>
          </a:r>
          <a:endParaRPr lang="de-DE" sz="140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31" y="5755"/>
        <a:ext cx="3379091" cy="573908"/>
      </dsp:txXfrm>
    </dsp:sp>
    <dsp:sp modelId="{8E76742F-20F3-41A4-983D-00B4E7FD7405}">
      <dsp:nvSpPr>
        <dsp:cNvPr id="0" name=""/>
        <dsp:cNvSpPr/>
      </dsp:nvSpPr>
      <dsp:spPr>
        <a:xfrm>
          <a:off x="2831" y="566309"/>
          <a:ext cx="3379091" cy="1876207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Worüber im Text wird gesprochen?/Was ist das Thema (bzw. sind die Themen) des Textes?</a:t>
          </a:r>
        </a:p>
      </dsp:txBody>
      <dsp:txXfrm>
        <a:off x="2831" y="566309"/>
        <a:ext cx="3379091" cy="1876207"/>
      </dsp:txXfrm>
    </dsp:sp>
    <dsp:sp modelId="{7B18E15A-C3EA-473D-B54D-1E22D9BB4AB2}">
      <dsp:nvSpPr>
        <dsp:cNvPr id="0" name=""/>
        <dsp:cNvSpPr/>
      </dsp:nvSpPr>
      <dsp:spPr>
        <a:xfrm>
          <a:off x="3854995" y="12432"/>
          <a:ext cx="3881933" cy="547200"/>
        </a:xfrm>
        <a:prstGeom prst="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Tenor </a:t>
          </a:r>
          <a:b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(interpersonelle Metafunktion)</a:t>
          </a:r>
          <a:endParaRPr lang="de-DE" sz="140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54995" y="12432"/>
        <a:ext cx="3881933" cy="547200"/>
      </dsp:txXfrm>
    </dsp:sp>
    <dsp:sp modelId="{C6B5623C-0784-409C-A374-39D7A87C3912}">
      <dsp:nvSpPr>
        <dsp:cNvPr id="0" name=""/>
        <dsp:cNvSpPr/>
      </dsp:nvSpPr>
      <dsp:spPr>
        <a:xfrm>
          <a:off x="3866974" y="559632"/>
          <a:ext cx="3857975" cy="1876207"/>
        </a:xfrm>
        <a:prstGeom prst="rect">
          <a:avLst/>
        </a:prstGeo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Welche Haltung hat die*r Autor*in zum Thema des Textes?</a:t>
          </a:r>
          <a:endParaRPr lang="de-DE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Welche Haltung hat die*r Autor*in gegenüber der*m Adressat*in des Textes?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Welche Absicht verfolgt die/der Autor*in mit dem Text?</a:t>
          </a:r>
        </a:p>
      </dsp:txBody>
      <dsp:txXfrm>
        <a:off x="3866974" y="559632"/>
        <a:ext cx="3857975" cy="1876207"/>
      </dsp:txXfrm>
    </dsp:sp>
    <dsp:sp modelId="{82B64F85-D13B-4947-BED0-564908F53CCE}">
      <dsp:nvSpPr>
        <dsp:cNvPr id="0" name=""/>
        <dsp:cNvSpPr/>
      </dsp:nvSpPr>
      <dsp:spPr>
        <a:xfrm>
          <a:off x="8210001" y="12432"/>
          <a:ext cx="3379091" cy="547200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Mode</a:t>
          </a:r>
          <a:b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(textuelle Metafunktion)</a:t>
          </a:r>
          <a:endParaRPr lang="de-DE" sz="140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210001" y="12432"/>
        <a:ext cx="3379091" cy="547200"/>
      </dsp:txXfrm>
    </dsp:sp>
    <dsp:sp modelId="{CA57C389-2143-4E20-9161-C8E782AE655B}">
      <dsp:nvSpPr>
        <dsp:cNvPr id="0" name=""/>
        <dsp:cNvSpPr/>
      </dsp:nvSpPr>
      <dsp:spPr>
        <a:xfrm>
          <a:off x="8212832" y="566856"/>
          <a:ext cx="3379091" cy="1876207"/>
        </a:xfrm>
        <a:prstGeom prst="rect">
          <a:avLst/>
        </a:prstGeo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Wie ist der Text aufgebaut/organisiert?: </a:t>
          </a:r>
          <a:b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Wie sind die Themen im Text angeordnet? </a:t>
          </a:r>
          <a:b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Wie werden sie sprachlich miteinander verbunden?</a:t>
          </a:r>
          <a:endParaRPr lang="de-DE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212832" y="566856"/>
        <a:ext cx="3379091" cy="1876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B71FB-1476-4F5B-BD3A-8DD63082C006}">
      <dsp:nvSpPr>
        <dsp:cNvPr id="0" name=""/>
        <dsp:cNvSpPr/>
      </dsp:nvSpPr>
      <dsp:spPr>
        <a:xfrm>
          <a:off x="2831" y="5755"/>
          <a:ext cx="3379091" cy="573908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Field </a:t>
          </a:r>
          <a:b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(inhaltliche Metafunktion)</a:t>
          </a:r>
          <a:endParaRPr lang="de-DE" sz="140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31" y="5755"/>
        <a:ext cx="3379091" cy="573908"/>
      </dsp:txXfrm>
    </dsp:sp>
    <dsp:sp modelId="{8E76742F-20F3-41A4-983D-00B4E7FD7405}">
      <dsp:nvSpPr>
        <dsp:cNvPr id="0" name=""/>
        <dsp:cNvSpPr/>
      </dsp:nvSpPr>
      <dsp:spPr>
        <a:xfrm>
          <a:off x="2831" y="566309"/>
          <a:ext cx="3379091" cy="1876207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Worüber im Text wird gesprochen?/Was ist das Thema (bzw. sind die Themen) des Textes?</a:t>
          </a:r>
        </a:p>
      </dsp:txBody>
      <dsp:txXfrm>
        <a:off x="2831" y="566309"/>
        <a:ext cx="3379091" cy="1876207"/>
      </dsp:txXfrm>
    </dsp:sp>
    <dsp:sp modelId="{7B18E15A-C3EA-473D-B54D-1E22D9BB4AB2}">
      <dsp:nvSpPr>
        <dsp:cNvPr id="0" name=""/>
        <dsp:cNvSpPr/>
      </dsp:nvSpPr>
      <dsp:spPr>
        <a:xfrm>
          <a:off x="3854995" y="12432"/>
          <a:ext cx="3881933" cy="547200"/>
        </a:xfrm>
        <a:prstGeom prst="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Tenor </a:t>
          </a:r>
          <a:b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(interpersonelle Metafunktion)</a:t>
          </a:r>
          <a:endParaRPr lang="de-DE" sz="140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54995" y="12432"/>
        <a:ext cx="3881933" cy="547200"/>
      </dsp:txXfrm>
    </dsp:sp>
    <dsp:sp modelId="{C6B5623C-0784-409C-A374-39D7A87C3912}">
      <dsp:nvSpPr>
        <dsp:cNvPr id="0" name=""/>
        <dsp:cNvSpPr/>
      </dsp:nvSpPr>
      <dsp:spPr>
        <a:xfrm>
          <a:off x="3866974" y="559632"/>
          <a:ext cx="3857975" cy="1876207"/>
        </a:xfrm>
        <a:prstGeom prst="rect">
          <a:avLst/>
        </a:prstGeo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Welche Haltung hat die*r Autor*in zum Thema des Textes?</a:t>
          </a:r>
          <a:endParaRPr lang="de-DE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Welche Haltung hat die*r Autor*in gegenüber der*m Adressat*in des Textes?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Welche Absicht verfolgt die/der Autor*in mit dem Text?</a:t>
          </a:r>
        </a:p>
      </dsp:txBody>
      <dsp:txXfrm>
        <a:off x="3866974" y="559632"/>
        <a:ext cx="3857975" cy="1876207"/>
      </dsp:txXfrm>
    </dsp:sp>
    <dsp:sp modelId="{82B64F85-D13B-4947-BED0-564908F53CCE}">
      <dsp:nvSpPr>
        <dsp:cNvPr id="0" name=""/>
        <dsp:cNvSpPr/>
      </dsp:nvSpPr>
      <dsp:spPr>
        <a:xfrm>
          <a:off x="8210001" y="12432"/>
          <a:ext cx="3379091" cy="547200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Mode</a:t>
          </a:r>
          <a:b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de-DE" sz="1400" b="1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(textuelle Metafunktion)</a:t>
          </a:r>
          <a:endParaRPr lang="de-DE" sz="140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210001" y="12432"/>
        <a:ext cx="3379091" cy="547200"/>
      </dsp:txXfrm>
    </dsp:sp>
    <dsp:sp modelId="{CA57C389-2143-4E20-9161-C8E782AE655B}">
      <dsp:nvSpPr>
        <dsp:cNvPr id="0" name=""/>
        <dsp:cNvSpPr/>
      </dsp:nvSpPr>
      <dsp:spPr>
        <a:xfrm>
          <a:off x="8212832" y="566856"/>
          <a:ext cx="3379091" cy="1876207"/>
        </a:xfrm>
        <a:prstGeom prst="rect">
          <a:avLst/>
        </a:prstGeo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Wie ist der Text aufgebaut/organisiert?: </a:t>
          </a:r>
          <a:b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de-DE" sz="16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Wie sind die Themen im Text angeordnet? Wie werden sie sprachlich miteinander verbunden?</a:t>
          </a:r>
          <a:endParaRPr lang="de-DE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212832" y="566856"/>
        <a:ext cx="3379091" cy="1876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A8184-2914-4993-AEA8-39DB6FFD8F1C}">
      <dsp:nvSpPr>
        <dsp:cNvPr id="0" name=""/>
        <dsp:cNvSpPr/>
      </dsp:nvSpPr>
      <dsp:spPr>
        <a:xfrm>
          <a:off x="3375" y="598566"/>
          <a:ext cx="2677797" cy="1606678"/>
        </a:xfrm>
        <a:prstGeom prst="rect">
          <a:avLst/>
        </a:prstGeom>
        <a:solidFill>
          <a:srgbClr val="BFD02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Umgang mit der Symmedialität eines digitalen Textes</a:t>
          </a:r>
        </a:p>
      </dsp:txBody>
      <dsp:txXfrm>
        <a:off x="3375" y="598566"/>
        <a:ext cx="2677797" cy="1606678"/>
      </dsp:txXfrm>
    </dsp:sp>
    <dsp:sp modelId="{A010C43F-3FE0-41B3-8D96-7A566BE40A47}">
      <dsp:nvSpPr>
        <dsp:cNvPr id="0" name=""/>
        <dsp:cNvSpPr/>
      </dsp:nvSpPr>
      <dsp:spPr>
        <a:xfrm>
          <a:off x="2948952" y="598566"/>
          <a:ext cx="2677797" cy="160667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Umgang mit der Semiotik eines digitalen Textes</a:t>
          </a:r>
        </a:p>
      </dsp:txBody>
      <dsp:txXfrm>
        <a:off x="2948952" y="598566"/>
        <a:ext cx="2677797" cy="1606678"/>
      </dsp:txXfrm>
    </dsp:sp>
    <dsp:sp modelId="{77359C22-566B-4A9C-8C18-8200D1287691}">
      <dsp:nvSpPr>
        <dsp:cNvPr id="0" name=""/>
        <dsp:cNvSpPr/>
      </dsp:nvSpPr>
      <dsp:spPr>
        <a:xfrm>
          <a:off x="5894529" y="598566"/>
          <a:ext cx="2677797" cy="1606678"/>
        </a:xfrm>
        <a:prstGeom prst="rect">
          <a:avLst/>
        </a:prstGeom>
        <a:solidFill>
          <a:srgbClr val="F66148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Nutzen der Konnektivität digitaler Texte</a:t>
          </a:r>
        </a:p>
      </dsp:txBody>
      <dsp:txXfrm>
        <a:off x="5894529" y="598566"/>
        <a:ext cx="2677797" cy="1606678"/>
      </dsp:txXfrm>
    </dsp:sp>
    <dsp:sp modelId="{6BF178D2-3E61-4C36-A177-CF221928C642}">
      <dsp:nvSpPr>
        <dsp:cNvPr id="0" name=""/>
        <dsp:cNvSpPr/>
      </dsp:nvSpPr>
      <dsp:spPr>
        <a:xfrm>
          <a:off x="8840107" y="598566"/>
          <a:ext cx="2677797" cy="160667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Erfassen &amp; Nutzen der Textsorten- bzw. Gattungsspezifik</a:t>
          </a:r>
        </a:p>
      </dsp:txBody>
      <dsp:txXfrm>
        <a:off x="8840107" y="598566"/>
        <a:ext cx="2677797" cy="1606678"/>
      </dsp:txXfrm>
    </dsp:sp>
    <dsp:sp modelId="{1D0621D6-FF62-45AA-B525-E2E717A22C33}">
      <dsp:nvSpPr>
        <dsp:cNvPr id="0" name=""/>
        <dsp:cNvSpPr/>
      </dsp:nvSpPr>
      <dsp:spPr>
        <a:xfrm>
          <a:off x="3375" y="2473024"/>
          <a:ext cx="2677797" cy="1606678"/>
        </a:xfrm>
        <a:prstGeom prst="rect">
          <a:avLst/>
        </a:prstGeom>
        <a:solidFill>
          <a:srgbClr val="33CC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Umgang mit der Intentionalität eines digitalen Textes</a:t>
          </a:r>
        </a:p>
      </dsp:txBody>
      <dsp:txXfrm>
        <a:off x="3375" y="2473024"/>
        <a:ext cx="2677797" cy="1606678"/>
      </dsp:txXfrm>
    </dsp:sp>
    <dsp:sp modelId="{6B487B78-8391-4F20-81A9-FAB5FF927411}">
      <dsp:nvSpPr>
        <dsp:cNvPr id="0" name=""/>
        <dsp:cNvSpPr/>
      </dsp:nvSpPr>
      <dsp:spPr>
        <a:xfrm>
          <a:off x="2948952" y="2473024"/>
          <a:ext cx="2677797" cy="1606678"/>
        </a:xfrm>
        <a:prstGeom prst="rect">
          <a:avLst/>
        </a:prstGeom>
        <a:solidFill>
          <a:srgbClr val="7DB4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Umgang mit dem Interaktivitätspotenzial digitaler Texte</a:t>
          </a:r>
        </a:p>
      </dsp:txBody>
      <dsp:txXfrm>
        <a:off x="2948952" y="2473024"/>
        <a:ext cx="2677797" cy="1606678"/>
      </dsp:txXfrm>
    </dsp:sp>
    <dsp:sp modelId="{DAEA1D09-9BF2-4AC1-BE43-BA8496618457}">
      <dsp:nvSpPr>
        <dsp:cNvPr id="0" name=""/>
        <dsp:cNvSpPr/>
      </dsp:nvSpPr>
      <dsp:spPr>
        <a:xfrm>
          <a:off x="5894529" y="2473024"/>
          <a:ext cx="2677797" cy="1606678"/>
        </a:xfrm>
        <a:prstGeom prst="rect">
          <a:avLst/>
        </a:prstGeom>
        <a:solidFill>
          <a:srgbClr val="14F5B4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Verstehen &amp; Nutzen semiotisch-kommunikativer Spezifika eines digitalen Textes</a:t>
          </a:r>
        </a:p>
      </dsp:txBody>
      <dsp:txXfrm>
        <a:off x="5894529" y="2473024"/>
        <a:ext cx="2677797" cy="1606678"/>
      </dsp:txXfrm>
    </dsp:sp>
    <dsp:sp modelId="{0DF32DED-F017-4AF4-8292-B54B8EFE5BF7}">
      <dsp:nvSpPr>
        <dsp:cNvPr id="0" name=""/>
        <dsp:cNvSpPr/>
      </dsp:nvSpPr>
      <dsp:spPr>
        <a:xfrm>
          <a:off x="8840107" y="2473024"/>
          <a:ext cx="2677797" cy="1606678"/>
        </a:xfrm>
        <a:prstGeom prst="rect">
          <a:avLst/>
        </a:prstGeom>
        <a:solidFill>
          <a:srgbClr val="F08C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Umgang mit ethisch-normativen Aspekten auf </a:t>
          </a:r>
          <a:r>
            <a:rPr lang="de-DE" sz="2000" kern="1200" dirty="0" err="1"/>
            <a:t>Social</a:t>
          </a:r>
          <a:r>
            <a:rPr lang="de-DE" sz="2000" kern="1200" dirty="0"/>
            <a:t> Media</a:t>
          </a:r>
        </a:p>
      </dsp:txBody>
      <dsp:txXfrm>
        <a:off x="8840107" y="2473024"/>
        <a:ext cx="2677797" cy="1606678"/>
      </dsp:txXfrm>
    </dsp:sp>
    <dsp:sp modelId="{19EF87D7-5BE6-4BC3-AAAE-F2A2B94F78B2}">
      <dsp:nvSpPr>
        <dsp:cNvPr id="0" name=""/>
        <dsp:cNvSpPr/>
      </dsp:nvSpPr>
      <dsp:spPr>
        <a:xfrm>
          <a:off x="2948952" y="4347482"/>
          <a:ext cx="2677797" cy="1606678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Wahrheitsanspruch eines digitalen Textes</a:t>
          </a:r>
        </a:p>
      </dsp:txBody>
      <dsp:txXfrm>
        <a:off x="2948952" y="4347482"/>
        <a:ext cx="2677797" cy="1606678"/>
      </dsp:txXfrm>
    </dsp:sp>
    <dsp:sp modelId="{D2F3C0AD-E256-41FA-94F1-9A9309CDDF86}">
      <dsp:nvSpPr>
        <dsp:cNvPr id="0" name=""/>
        <dsp:cNvSpPr/>
      </dsp:nvSpPr>
      <dsp:spPr>
        <a:xfrm>
          <a:off x="5894529" y="4347483"/>
          <a:ext cx="2677797" cy="1606678"/>
        </a:xfrm>
        <a:prstGeom prst="rect">
          <a:avLst/>
        </a:prstGeom>
        <a:solidFill>
          <a:srgbClr val="CC99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Beherrschung von Rezeptions- &amp; Produktionsmodi</a:t>
          </a:r>
        </a:p>
      </dsp:txBody>
      <dsp:txXfrm>
        <a:off x="5894529" y="4347483"/>
        <a:ext cx="2677797" cy="1606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9T14:05:52.7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1,'222'9,"-86"12,82 4,-32-6,179-13,-219-20,-177-4,22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9T14:05:56.1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0,'681'0,"-520"12,-95-12,-56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59025-3C63-43C4-8B0E-710151024EA7}" type="datetimeFigureOut">
              <a:rPr lang="de-DE" smtClean="0"/>
              <a:t>17.06.2025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0CF58-F8AE-4306-91E6-E5B4FBFAB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5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0CF58-F8AE-4306-91E6-E5B4FBFABC0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09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… und das machen wir gleich nach der kurzen Pause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0CF58-F8AE-4306-91E6-E5B4FBFABC0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14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de-DE" dirty="0"/>
              <a:t>90‘ Sitzung</a:t>
            </a:r>
          </a:p>
          <a:p>
            <a:pPr marL="0" indent="0">
              <a:buFont typeface="+mj-lt"/>
              <a:buNone/>
            </a:pPr>
            <a:r>
              <a:rPr lang="de-DE" dirty="0"/>
              <a:t>Vorwissen der Studierenden:</a:t>
            </a:r>
          </a:p>
          <a:p>
            <a:pPr marL="0" indent="0">
              <a:buFont typeface="+mj-lt"/>
              <a:buNone/>
            </a:pPr>
            <a:r>
              <a:rPr lang="de-DE" dirty="0"/>
              <a:t>- </a:t>
            </a:r>
            <a:r>
              <a:rPr lang="de-DE" dirty="0" err="1"/>
              <a:t>Diklusion</a:t>
            </a:r>
            <a:r>
              <a:rPr lang="de-DE" dirty="0"/>
              <a:t> – Universal Design </a:t>
            </a:r>
            <a:r>
              <a:rPr lang="de-DE" dirty="0" err="1"/>
              <a:t>for</a:t>
            </a:r>
            <a:r>
              <a:rPr lang="de-DE" baseline="0" dirty="0"/>
              <a:t> Learning</a:t>
            </a:r>
            <a:endParaRPr lang="de-DE" dirty="0"/>
          </a:p>
          <a:p>
            <a:pPr marL="0" indent="0">
              <a:buFont typeface="+mj-lt"/>
              <a:buNone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Experiment (ca. 15‘)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Warum Unterricht sprachsensibel gestaltet werden sollte (ca. 15‘)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Wie man Unterricht sprachsensibel gestalten kann (ca. 30‘)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Potenziale der </a:t>
            </a:r>
            <a:r>
              <a:rPr lang="de-DE" dirty="0" err="1"/>
              <a:t>Digitalität</a:t>
            </a:r>
            <a:r>
              <a:rPr lang="de-DE" dirty="0"/>
              <a:t> für sprachsensiblen Unterricht (ca. 20‘)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0CF58-F8AE-4306-91E6-E5B4FBFABC0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8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0CF58-F8AE-4306-91E6-E5B4FBFABC0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72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0CF58-F8AE-4306-91E6-E5B4FBFABC0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99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0CF58-F8AE-4306-91E6-E5B4FBFABC0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65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89890">
              <a:buFont typeface="Arial" panose="020B0604020202020204" pitchFamily="34" charset="0"/>
              <a:buNone/>
              <a:defRPr/>
            </a:pPr>
            <a:r>
              <a:rPr lang="de-DE" sz="1300" dirty="0">
                <a:sym typeface="Wingdings" panose="05000000000000000000" pitchFamily="2" charset="2"/>
              </a:rPr>
              <a:t> Werkzeug, um analysieren und benennen zu können, wie Textsorten genau aussehen sollen</a:t>
            </a:r>
            <a:endParaRPr lang="de-DE" sz="1300" dirty="0"/>
          </a:p>
          <a:p>
            <a:pPr marL="285750" indent="-285750" defTabSz="489890">
              <a:buFont typeface="Arial" panose="020B0604020202020204" pitchFamily="34" charset="0"/>
              <a:buChar char="•"/>
              <a:defRPr/>
            </a:pPr>
            <a:endParaRPr lang="de-DE" sz="1300" dirty="0"/>
          </a:p>
          <a:p>
            <a:pPr marL="285750" indent="-285750" defTabSz="489890">
              <a:buFont typeface="Arial" panose="020B0604020202020204" pitchFamily="34" charset="0"/>
              <a:buChar char="•"/>
              <a:defRPr/>
            </a:pPr>
            <a:r>
              <a:rPr lang="de-DE" sz="1300" dirty="0"/>
              <a:t>Sprache wird von der </a:t>
            </a:r>
            <a:r>
              <a:rPr lang="de-DE" sz="1300" i="1" dirty="0"/>
              <a:t>Funktion </a:t>
            </a:r>
            <a:r>
              <a:rPr lang="de-DE" sz="1300" dirty="0"/>
              <a:t>her betrachtet. (anstatt von der Form her, wie es die generative Grammatik von Chomsky, aber auch unsere Schulgrammatik tun.)</a:t>
            </a:r>
            <a:endParaRPr lang="de-DE" sz="1100" dirty="0"/>
          </a:p>
          <a:p>
            <a:pPr marL="176645" indent="-176645">
              <a:buFont typeface="Arial" panose="020B0604020202020204" pitchFamily="34" charset="0"/>
              <a:buChar char="•"/>
              <a:defRPr/>
            </a:pPr>
            <a:r>
              <a:rPr lang="de-DE" sz="1100" dirty="0"/>
              <a:t>Schüler*innen lernen in der Schule nicht nur fachliche Inhalte, sondern müssen sich auch die sprachlichen Strukturen aneignen, mit denen diese fachlichen Inhalte kommuniziert werden sollen.</a:t>
            </a:r>
          </a:p>
          <a:p>
            <a:pPr marL="176645" indent="-176645">
              <a:buFont typeface="Arial" panose="020B0604020202020204" pitchFamily="34" charset="0"/>
              <a:buChar char="•"/>
              <a:defRPr/>
            </a:pPr>
            <a:r>
              <a:rPr lang="de-DE" sz="1100" dirty="0"/>
              <a:t>Zugleich lernen sie aber die Inhalte auch durch die sprachlichen Strukturen</a:t>
            </a:r>
          </a:p>
          <a:p>
            <a:pPr>
              <a:defRPr/>
            </a:pPr>
            <a:r>
              <a:rPr lang="de-DE" sz="1100" dirty="0">
                <a:sym typeface="Wingdings" panose="05000000000000000000" pitchFamily="2" charset="2"/>
              </a:rPr>
              <a:t>	 </a:t>
            </a:r>
            <a:r>
              <a:rPr lang="de-DE" sz="1100" dirty="0"/>
              <a:t>Sprachkompetenz als Voraussetzung für das Verständnis von Inhalten</a:t>
            </a:r>
          </a:p>
          <a:p>
            <a:pPr>
              <a:defRPr/>
            </a:pPr>
            <a:endParaRPr lang="de-DE" sz="1100" dirty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3DDE0E-1C55-4D26-8DE3-BFCFFF80A32F}" type="slidenum">
              <a:rPr lang="de-DE" altLang="de-DE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7160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1" dirty="0"/>
              <a:t>Wie sehen die drei sprachlichen Metafunktionen in den drei E-Mails aus?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0CF58-F8AE-4306-91E6-E5B4FBFABC0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34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0CF58-F8AE-4306-91E6-E5B4FBFABC0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19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0CF58-F8AE-4306-91E6-E5B4FBFABC0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14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E4DB1-9E18-419C-AB3D-BD869B99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268412"/>
            <a:ext cx="5976000" cy="365651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49FBC8-B96B-455F-85D7-9A804472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5208436"/>
            <a:ext cx="5975351" cy="1396536"/>
          </a:xfrm>
        </p:spPr>
        <p:txBody>
          <a:bodyPr anchor="b"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8F2F4E45-6575-48BB-B7F1-A75E8397FF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5425" y="1268412"/>
            <a:ext cx="5316538" cy="5292936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3142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 (bre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0038" y="1268412"/>
            <a:ext cx="11591923" cy="496887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3697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7306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822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5D2A20E-A742-4D97-A6EE-053013FE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3D3AE9-F8AA-426F-A679-BB57EC88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30ADF6-A91F-4CC3-A7AC-E55FF446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26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E4DB1-9E18-419C-AB3D-BD869B99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1306513"/>
            <a:ext cx="11593185" cy="1690439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49FBC8-B96B-455F-85D7-9A804472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3248980"/>
            <a:ext cx="11591926" cy="3355992"/>
          </a:xfrm>
        </p:spPr>
        <p:txBody>
          <a:bodyPr anchor="b"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93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1" y="1709740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4091AB-FAB9-42B1-8050-2160897689A1}" type="datetime1">
              <a:rPr lang="de-DE" smtClean="0"/>
              <a:t>17.06.2025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97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E4DB1-9E18-419C-AB3D-BD869B99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1268414"/>
            <a:ext cx="5976000" cy="365651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49FBC8-B96B-455F-85D7-9A804472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5208436"/>
            <a:ext cx="5975351" cy="1396536"/>
          </a:xfrm>
        </p:spPr>
        <p:txBody>
          <a:bodyPr anchor="b"/>
          <a:lstStyle>
            <a:lvl1pPr marL="0" indent="0" algn="l">
              <a:buNone/>
              <a:defRPr sz="15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8F2F4E45-6575-48BB-B7F1-A75E8397FF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5425" y="1268412"/>
            <a:ext cx="5316539" cy="5292936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96412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E4DB1-9E18-419C-AB3D-BD869B99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1306513"/>
            <a:ext cx="5976000" cy="3642276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49FBC8-B96B-455F-85D7-9A804472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5208436"/>
            <a:ext cx="5975351" cy="1396536"/>
          </a:xfrm>
        </p:spPr>
        <p:txBody>
          <a:bodyPr anchor="b"/>
          <a:lstStyle>
            <a:lvl1pPr marL="0" indent="0" algn="l">
              <a:buNone/>
              <a:defRPr sz="15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8F2F4E45-6575-48BB-B7F1-A75E8397FF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5425" y="1268412"/>
            <a:ext cx="5316539" cy="5292936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002101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7C6A3-E0EF-4FA5-9985-39667BB5D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163F39-DA16-4AA3-9128-D0141D3C3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ACADEE-A7A1-4B00-995B-32E6A1A0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94B1DF-2FD1-40EA-AC3F-A033005D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59BBFA-AA87-4BCF-8665-A95DD26A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771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8" y="2241550"/>
            <a:ext cx="11591925" cy="399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90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E4DB1-9E18-419C-AB3D-BD869B99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306513"/>
            <a:ext cx="5976000" cy="3642276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49FBC8-B96B-455F-85D7-9A804472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5208436"/>
            <a:ext cx="5975351" cy="1396536"/>
          </a:xfrm>
        </p:spPr>
        <p:txBody>
          <a:bodyPr anchor="b"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8F2F4E45-6575-48BB-B7F1-A75E8397FF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5425" y="1268412"/>
            <a:ext cx="5316538" cy="5292936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277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(sch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1324897"/>
            <a:ext cx="5975983" cy="6888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8" y="2241550"/>
            <a:ext cx="5975983" cy="399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94CEDF7-7515-40D4-8CD3-D88A3A51AE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5425" y="1268414"/>
            <a:ext cx="5316539" cy="496887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31956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(bre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40" y="1324897"/>
            <a:ext cx="3659721" cy="6888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40" y="2241550"/>
            <a:ext cx="3659721" cy="399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94CEDF7-7515-40D4-8CD3-D88A3A51AE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798" y="1268414"/>
            <a:ext cx="7632167" cy="496887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09435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9" y="1324897"/>
            <a:ext cx="3156347" cy="6888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9" y="2241550"/>
            <a:ext cx="3156347" cy="399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94CEDF7-7515-40D4-8CD3-D88A3A51AE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8209" y="1268414"/>
            <a:ext cx="3923755" cy="496887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56421" y="1268414"/>
            <a:ext cx="3923755" cy="496887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66210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40" y="3609020"/>
            <a:ext cx="2303573" cy="2628268"/>
          </a:xfrm>
        </p:spPr>
        <p:txBody>
          <a:bodyPr/>
          <a:lstStyle>
            <a:lvl1pPr marL="92072" indent="-92072">
              <a:defRPr sz="900"/>
            </a:lvl1pPr>
            <a:lvl2pPr marL="182558" indent="-90486">
              <a:defRPr sz="900"/>
            </a:lvl2pPr>
            <a:lvl3pPr marL="266693" indent="-84137">
              <a:defRPr sz="900"/>
            </a:lvl3pPr>
            <a:lvl4pPr marL="358766" indent="-92072">
              <a:defRPr sz="900"/>
            </a:lvl4pPr>
            <a:lvl5pPr marL="449251" indent="-90486"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0040" y="1268413"/>
            <a:ext cx="2303573" cy="2232596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7359EAB-27F8-40C6-BEA9-BE6360AAA5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8332" y="3609020"/>
            <a:ext cx="2303573" cy="2628268"/>
          </a:xfrm>
        </p:spPr>
        <p:txBody>
          <a:bodyPr/>
          <a:lstStyle>
            <a:lvl1pPr marL="92072" indent="-92072">
              <a:defRPr sz="900"/>
            </a:lvl1pPr>
            <a:lvl2pPr marL="182558" indent="-90486">
              <a:defRPr sz="900"/>
            </a:lvl2pPr>
            <a:lvl3pPr marL="266693" indent="-84137">
              <a:defRPr sz="900"/>
            </a:lvl3pPr>
            <a:lvl4pPr marL="358766" indent="-92072">
              <a:defRPr sz="900"/>
            </a:lvl4pPr>
            <a:lvl5pPr marL="449251" indent="-90486"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4BF1E103-4F49-4361-A0CA-5F024751F1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28332" y="1268413"/>
            <a:ext cx="2303573" cy="2232596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1930E164-C9BB-4A82-9524-60B17ADA31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56624" y="3609020"/>
            <a:ext cx="2303573" cy="2628268"/>
          </a:xfrm>
        </p:spPr>
        <p:txBody>
          <a:bodyPr/>
          <a:lstStyle>
            <a:lvl1pPr marL="92072" indent="-92072">
              <a:defRPr sz="900"/>
            </a:lvl1pPr>
            <a:lvl2pPr marL="182558" indent="-90486">
              <a:defRPr sz="900"/>
            </a:lvl2pPr>
            <a:lvl3pPr marL="266693" indent="-84137">
              <a:defRPr sz="900"/>
            </a:lvl3pPr>
            <a:lvl4pPr marL="358766" indent="-92072">
              <a:defRPr sz="900"/>
            </a:lvl4pPr>
            <a:lvl5pPr marL="449251" indent="-90486"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9">
            <a:extLst>
              <a:ext uri="{FF2B5EF4-FFF2-40B4-BE49-F238E27FC236}">
                <a16:creationId xmlns:a16="http://schemas.microsoft.com/office/drawing/2014/main" id="{C4B605E8-1358-46B0-9403-42BC0A5E76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56624" y="1268413"/>
            <a:ext cx="2303573" cy="2232596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9F1A9615-15C9-4659-8463-5A13E8C348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84916" y="3609020"/>
            <a:ext cx="2303573" cy="2628268"/>
          </a:xfrm>
        </p:spPr>
        <p:txBody>
          <a:bodyPr/>
          <a:lstStyle>
            <a:lvl1pPr marL="92072" indent="-92072">
              <a:defRPr sz="900"/>
            </a:lvl1pPr>
            <a:lvl2pPr marL="182558" indent="-90486">
              <a:defRPr sz="900"/>
            </a:lvl2pPr>
            <a:lvl3pPr marL="266693" indent="-84137">
              <a:defRPr sz="900"/>
            </a:lvl3pPr>
            <a:lvl4pPr marL="358766" indent="-92072">
              <a:defRPr sz="900"/>
            </a:lvl4pPr>
            <a:lvl5pPr marL="449251" indent="-90486"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4C8D2B3B-711C-45A3-A866-73C14337CBB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84916" y="1268413"/>
            <a:ext cx="2303573" cy="2232596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88709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 (sch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0039" y="1268414"/>
            <a:ext cx="7380139" cy="496887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32948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 (bre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0039" y="1268414"/>
            <a:ext cx="11591923" cy="496887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58014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07907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801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5D2A20E-A742-4D97-A6EE-053013FE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3D3AE9-F8AA-426F-A679-BB57EC88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30ADF6-A91F-4CC3-A7AC-E55FF446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017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E4DB1-9E18-419C-AB3D-BD869B99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306515"/>
            <a:ext cx="11593185" cy="1690439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49FBC8-B96B-455F-85D7-9A804472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3248980"/>
            <a:ext cx="11591927" cy="3355992"/>
          </a:xfrm>
        </p:spPr>
        <p:txBody>
          <a:bodyPr anchor="b"/>
          <a:lstStyle>
            <a:lvl1pPr marL="0" indent="0" algn="l">
              <a:buNone/>
              <a:defRPr sz="15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35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7C6A3-E0EF-4FA5-9985-39667BB5D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163F39-DA16-4AA3-9128-D0141D3C3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ACADEE-A7A1-4B00-995B-32E6A1A0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94B1DF-2FD1-40EA-AC3F-A033005D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59BBFA-AA87-4BCF-8665-A95DD26A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45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2241550"/>
            <a:ext cx="11591925" cy="39957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9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(sch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1324895"/>
            <a:ext cx="5975982" cy="6888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8" y="2241550"/>
            <a:ext cx="5975982" cy="39957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94CEDF7-7515-40D4-8CD3-D88A3A51AE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5425" y="1268412"/>
            <a:ext cx="5316538" cy="496887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665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(bre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1324895"/>
            <a:ext cx="3659721" cy="6888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8" y="2241550"/>
            <a:ext cx="3659721" cy="39957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94CEDF7-7515-40D4-8CD3-D88A3A51AE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796" y="1268412"/>
            <a:ext cx="7632167" cy="496887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1478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9" y="1324895"/>
            <a:ext cx="3156346" cy="6888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9" y="2241550"/>
            <a:ext cx="3156346" cy="39957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94CEDF7-7515-40D4-8CD3-D88A3A51AE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8208" y="1268412"/>
            <a:ext cx="3923755" cy="496887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56421" y="1268412"/>
            <a:ext cx="3923755" cy="496887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17111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9" y="3609020"/>
            <a:ext cx="2303573" cy="2628268"/>
          </a:xfrm>
        </p:spPr>
        <p:txBody>
          <a:bodyPr/>
          <a:lstStyle>
            <a:lvl1pPr marL="92075" indent="-92075">
              <a:defRPr sz="900"/>
            </a:lvl1pPr>
            <a:lvl2pPr marL="182563" indent="-90488">
              <a:defRPr sz="900"/>
            </a:lvl2pPr>
            <a:lvl3pPr marL="266700" indent="-84138">
              <a:defRPr sz="900"/>
            </a:lvl3pPr>
            <a:lvl4pPr marL="358775" indent="-92075">
              <a:defRPr sz="900"/>
            </a:lvl4pPr>
            <a:lvl5pPr marL="449263" indent="-90488">
              <a:defRPr sz="9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0039" y="1268413"/>
            <a:ext cx="2303573" cy="2232596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7359EAB-27F8-40C6-BEA9-BE6360AAA5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8331" y="3609020"/>
            <a:ext cx="2303573" cy="2628268"/>
          </a:xfrm>
        </p:spPr>
        <p:txBody>
          <a:bodyPr/>
          <a:lstStyle>
            <a:lvl1pPr marL="92075" indent="-92075">
              <a:defRPr sz="900"/>
            </a:lvl1pPr>
            <a:lvl2pPr marL="182563" indent="-90488">
              <a:defRPr sz="900"/>
            </a:lvl2pPr>
            <a:lvl3pPr marL="266700" indent="-84138">
              <a:defRPr sz="900"/>
            </a:lvl3pPr>
            <a:lvl4pPr marL="358775" indent="-92075">
              <a:defRPr sz="900"/>
            </a:lvl4pPr>
            <a:lvl5pPr marL="449263" indent="-90488">
              <a:defRPr sz="9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4BF1E103-4F49-4361-A0CA-5F024751F1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28331" y="1268413"/>
            <a:ext cx="2303573" cy="2232596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1930E164-C9BB-4A82-9524-60B17ADA31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56623" y="3609020"/>
            <a:ext cx="2303573" cy="2628268"/>
          </a:xfrm>
        </p:spPr>
        <p:txBody>
          <a:bodyPr/>
          <a:lstStyle>
            <a:lvl1pPr marL="92075" indent="-92075">
              <a:defRPr sz="900"/>
            </a:lvl1pPr>
            <a:lvl2pPr marL="182563" indent="-90488">
              <a:defRPr sz="900"/>
            </a:lvl2pPr>
            <a:lvl3pPr marL="266700" indent="-84138">
              <a:defRPr sz="900"/>
            </a:lvl3pPr>
            <a:lvl4pPr marL="358775" indent="-92075">
              <a:defRPr sz="900"/>
            </a:lvl4pPr>
            <a:lvl5pPr marL="449263" indent="-90488">
              <a:defRPr sz="9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9">
            <a:extLst>
              <a:ext uri="{FF2B5EF4-FFF2-40B4-BE49-F238E27FC236}">
                <a16:creationId xmlns:a16="http://schemas.microsoft.com/office/drawing/2014/main" id="{C4B605E8-1358-46B0-9403-42BC0A5E76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56623" y="1268413"/>
            <a:ext cx="2303573" cy="2232596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9F1A9615-15C9-4659-8463-5A13E8C348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84915" y="3609020"/>
            <a:ext cx="2303573" cy="2628268"/>
          </a:xfrm>
        </p:spPr>
        <p:txBody>
          <a:bodyPr/>
          <a:lstStyle>
            <a:lvl1pPr marL="92075" indent="-92075">
              <a:defRPr sz="900"/>
            </a:lvl1pPr>
            <a:lvl2pPr marL="182563" indent="-90488">
              <a:defRPr sz="900"/>
            </a:lvl2pPr>
            <a:lvl3pPr marL="266700" indent="-84138">
              <a:defRPr sz="900"/>
            </a:lvl3pPr>
            <a:lvl4pPr marL="358775" indent="-92075">
              <a:defRPr sz="900"/>
            </a:lvl4pPr>
            <a:lvl5pPr marL="449263" indent="-90488">
              <a:defRPr sz="9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4C8D2B3B-711C-45A3-A866-73C14337CBB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84915" y="1268413"/>
            <a:ext cx="2303573" cy="2232596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3439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 (sch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0039" y="1268412"/>
            <a:ext cx="7380138" cy="496887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6649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D51B7A0-2349-4EDA-A63A-B7A717CF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324895"/>
            <a:ext cx="11591924" cy="688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0BA506-857B-4D18-850B-BD7765473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7" y="2241550"/>
            <a:ext cx="11591925" cy="39957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C1221F-2C01-43BF-A95C-DD43389C7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0514" y="6471135"/>
            <a:ext cx="780082" cy="20499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Name des Kapitels (optional)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5A9539-B132-412C-9661-DED3B820C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38" y="6471135"/>
            <a:ext cx="10308468" cy="204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 (Eingabe über "Einfügen &gt; Kopf- und Fußzeile")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13D3EB-E170-4754-9007-33BFBA56E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04" y="6471135"/>
            <a:ext cx="359358" cy="20499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68FC3C1-8B2E-4CF4-97FE-57A4E19AC87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1E2579D-6D86-478F-A14A-E7114ADEE60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5" y="126208"/>
            <a:ext cx="1866557" cy="10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0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6" r:id="rId4"/>
    <p:sldLayoutId id="2147483657" r:id="rId5"/>
    <p:sldLayoutId id="2147483658" r:id="rId6"/>
    <p:sldLayoutId id="2147483659" r:id="rId7"/>
    <p:sldLayoutId id="2147483664" r:id="rId8"/>
    <p:sldLayoutId id="2147483660" r:id="rId9"/>
    <p:sldLayoutId id="2147483661" r:id="rId10"/>
    <p:sldLayoutId id="2147483662" r:id="rId11"/>
    <p:sldLayoutId id="2147483654" r:id="rId12"/>
    <p:sldLayoutId id="2147483655" r:id="rId13"/>
    <p:sldLayoutId id="2147483665" r:id="rId14"/>
    <p:sldLayoutId id="2147483666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2563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6213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2563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6213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pos="74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orient="horz" pos="14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D51B7A0-2349-4EDA-A63A-B7A717CF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324897"/>
            <a:ext cx="11591924" cy="688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0BA506-857B-4D18-850B-BD7765473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8" y="2241550"/>
            <a:ext cx="11591925" cy="39957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C1221F-2C01-43BF-A95C-DD43389C7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0513" y="6471135"/>
            <a:ext cx="780083" cy="20499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Name des Kapitels (optional)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5A9539-B132-412C-9661-DED3B820C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39" y="6471135"/>
            <a:ext cx="10308468" cy="204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 (Eingabe über "Einfügen &gt; Kopf- und Fußzeile")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13D3EB-E170-4754-9007-33BFBA56E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05" y="6471135"/>
            <a:ext cx="359359" cy="20499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68FC3C1-8B2E-4CF4-97FE-57A4E19AC87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1E2579D-6D86-478F-A14A-E7114ADEE60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6" y="126208"/>
            <a:ext cx="1866557" cy="10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7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09" indent="-176209" algn="l" defTabSz="914377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82558" algn="l" defTabSz="914377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75" indent="-176209" algn="l" defTabSz="914377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182558" algn="l" defTabSz="914377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40" indent="-176209" algn="l" defTabSz="914377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189">
          <p15:clr>
            <a:srgbClr val="F26B43"/>
          </p15:clr>
        </p15:guide>
        <p15:guide id="3" pos="7491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orient="horz" pos="14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13.JPG"/><Relationship Id="rId10" Type="http://schemas.openxmlformats.org/officeDocument/2006/relationships/customXml" Target="../ink/ink2.xml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3449F-B031-430C-9BBA-D2F16C913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1268414"/>
            <a:ext cx="5579939" cy="3656515"/>
          </a:xfrm>
        </p:spPr>
        <p:txBody>
          <a:bodyPr>
            <a:normAutofit/>
          </a:bodyPr>
          <a:lstStyle/>
          <a:p>
            <a:r>
              <a:rPr lang="de-DE" sz="4400" dirty="0"/>
              <a:t>Textkompetenz in der Kultur der Digitalität II: Textproduktion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3CE45C-DC2B-49D2-A5FD-6DE89E61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9" y="5208436"/>
            <a:ext cx="5579938" cy="1396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6. Sitzung</a:t>
            </a:r>
          </a:p>
          <a:p>
            <a:pPr>
              <a:lnSpc>
                <a:spcPct val="100000"/>
              </a:lnSpc>
            </a:pPr>
            <a:r>
              <a:rPr lang="de-DE" dirty="0"/>
              <a:t>Sommersemester 2025  </a:t>
            </a:r>
          </a:p>
          <a:p>
            <a:pPr>
              <a:lnSpc>
                <a:spcPct val="100000"/>
              </a:lnSpc>
            </a:pPr>
            <a:r>
              <a:rPr lang="de-DE" dirty="0"/>
              <a:t>Anne Trapp &amp; Anne Wernicke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39DAD2-8D2E-4971-8F37-002573D1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268414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1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F398670-04EC-406A-89F0-173BD167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1306513"/>
            <a:ext cx="5291907" cy="1762447"/>
          </a:xfrm>
        </p:spPr>
        <p:txBody>
          <a:bodyPr/>
          <a:lstStyle/>
          <a:p>
            <a:r>
              <a:rPr lang="de-DE" dirty="0"/>
              <a:t>Produktive (digitale) Textkompetenz in der Oberstufe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6474FCD6-A7EB-4B95-BCA9-794C14BCE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5208436"/>
            <a:ext cx="5291905" cy="1396536"/>
          </a:xfrm>
        </p:spPr>
        <p:txBody>
          <a:bodyPr/>
          <a:lstStyle/>
          <a:p>
            <a:r>
              <a:rPr lang="de-DE" sz="1600" dirty="0"/>
              <a:t>Die Kleine Hausarbeit im Basiskurs II </a:t>
            </a:r>
            <a:r>
              <a:rPr lang="de-DE" sz="1600" i="1" dirty="0"/>
              <a:t>Methoden des wissenschaftspropädeutischen Schreibens </a:t>
            </a:r>
            <a:r>
              <a:rPr lang="de-DE" sz="1600" dirty="0"/>
              <a:t>am Oberstufen-Kolleg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AAFB5F-F477-4CA0-954A-AEAB70A3A2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3225" y="6470650"/>
            <a:ext cx="358775" cy="2047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FC3C1-8B2E-4CF4-97FE-57A4E19AC873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FD1DF67B-A73C-4F6D-9DC1-90852A233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19903" r="9452" b="15736"/>
          <a:stretch/>
        </p:blipFill>
        <p:spPr bwMode="auto">
          <a:xfrm>
            <a:off x="5807274" y="1306512"/>
            <a:ext cx="5910396" cy="377867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6FCEF43-1A5D-49BE-AD3B-5BE190D7AD3F}"/>
              </a:ext>
            </a:extLst>
          </p:cNvPr>
          <p:cNvSpPr/>
          <p:nvPr/>
        </p:nvSpPr>
        <p:spPr bwMode="auto">
          <a:xfrm>
            <a:off x="10125567" y="5100714"/>
            <a:ext cx="15921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(Zeichnung: Lisa-Maria Kaiser)</a:t>
            </a:r>
          </a:p>
        </p:txBody>
      </p:sp>
    </p:spTree>
    <p:extLst>
      <p:ext uri="{BB962C8B-B14F-4D97-AF65-F5344CB8AC3E}">
        <p14:creationId xmlns:p14="http://schemas.microsoft.com/office/powerpoint/2010/main" val="268629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80616-7406-4F8C-B05A-23353013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196752"/>
            <a:ext cx="11591924" cy="1368151"/>
          </a:xfrm>
        </p:spPr>
        <p:txBody>
          <a:bodyPr/>
          <a:lstStyle/>
          <a:p>
            <a:r>
              <a:rPr lang="de-DE" sz="3200" dirty="0"/>
              <a:t>Textkompetenz in der Oberstufe: Die Kleine Hausarbeit im Basiskurs II </a:t>
            </a:r>
            <a:r>
              <a:rPr lang="de-DE" sz="3200" i="1" dirty="0"/>
              <a:t>Methoden des wissenschaftspropädeutischen Schreibens </a:t>
            </a:r>
            <a:r>
              <a:rPr lang="de-DE" sz="3200" dirty="0"/>
              <a:t>am 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2F2E1F-EEB9-46EA-802F-2BA811F4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2636912"/>
            <a:ext cx="11591925" cy="3744416"/>
          </a:xfrm>
        </p:spPr>
        <p:txBody>
          <a:bodyPr>
            <a:normAutofit fontScale="92500"/>
          </a:bodyPr>
          <a:lstStyle/>
          <a:p>
            <a:r>
              <a:rPr lang="de-DE" dirty="0"/>
              <a:t>Der Basiskurs II ist an einem </a:t>
            </a:r>
            <a:r>
              <a:rPr lang="de-DE" b="1" dirty="0"/>
              <a:t>Thema</a:t>
            </a:r>
            <a:r>
              <a:rPr lang="de-DE" dirty="0"/>
              <a:t> aufgehängt (z.B. Glück, Heimat &amp; Fremde, Zukunft, Jugend).</a:t>
            </a:r>
          </a:p>
          <a:p>
            <a:r>
              <a:rPr lang="de-DE" dirty="0"/>
              <a:t>Als </a:t>
            </a:r>
            <a:r>
              <a:rPr lang="de-DE" b="1" dirty="0"/>
              <a:t>Produkt/Leistungsnachweis </a:t>
            </a:r>
            <a:r>
              <a:rPr lang="de-DE" dirty="0"/>
              <a:t>verfassen die Kollegiat*innen eine </a:t>
            </a:r>
            <a:r>
              <a:rPr lang="de-DE" i="1" dirty="0"/>
              <a:t>Kleine Hausarbeit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Die zentrale Leistung bei der Kleinen Hausarbeit besteht darin, aus einer Auswahl von drei Texten „nach bestimmten Regeln einen eigenen anzufertigen“ (</a:t>
            </a:r>
            <a:r>
              <a:rPr lang="de-DE" dirty="0" err="1"/>
              <a:t>Hackenbroch</a:t>
            </a:r>
            <a:r>
              <a:rPr lang="de-DE" dirty="0"/>
              <a:t>-Krafft et al. 1999: 173) 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/>
              <a:t>Textsynthese</a:t>
            </a:r>
            <a:r>
              <a:rPr lang="de-DE" dirty="0"/>
              <a:t> als „Basisqualifikation“ wissenschaftlichen Schreibens (Schüler &amp; Lehnen 2014:. 225).</a:t>
            </a:r>
          </a:p>
          <a:p>
            <a:pPr lvl="0"/>
            <a:r>
              <a:rPr lang="de-DE" dirty="0"/>
              <a:t>Das Ausgangsmaterial ist auf drei Texte reduziert und z. T. vorgegeben (meist zwei Texte, einen weiteren Text müssen die Kollegiat*innen selbst recherchieren), damit sich </a:t>
            </a:r>
            <a:r>
              <a:rPr lang="de-DE" b="1" dirty="0"/>
              <a:t>auf Methodisches </a:t>
            </a:r>
            <a:r>
              <a:rPr lang="de-DE" dirty="0"/>
              <a:t>und die </a:t>
            </a:r>
            <a:r>
              <a:rPr lang="de-DE" b="1" dirty="0"/>
              <a:t>Reflexion des Schreibprozesses </a:t>
            </a:r>
            <a:r>
              <a:rPr lang="de-DE" dirty="0"/>
              <a:t>konzentriert</a:t>
            </a:r>
            <a:r>
              <a:rPr lang="de-DE" b="1" dirty="0"/>
              <a:t> </a:t>
            </a:r>
            <a:r>
              <a:rPr lang="de-DE" dirty="0"/>
              <a:t>werden kann.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69310B-C8ED-4FC2-8326-56D78013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40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F33D6-D582-4AEA-8B8E-8DB221EF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didaktische Konzept der Basiskurse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F87BB0-8B8E-4010-A8C0-9574D6FF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2019B1-F9D8-4675-A17E-49F9FBBA4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91" y="2132856"/>
            <a:ext cx="7189018" cy="3965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28F4D0C-21C2-4977-B62A-166C1468A1A0}"/>
              </a:ext>
            </a:extLst>
          </p:cNvPr>
          <p:cNvSpPr txBox="1"/>
          <p:nvPr/>
        </p:nvSpPr>
        <p:spPr>
          <a:xfrm>
            <a:off x="7545370" y="6217418"/>
            <a:ext cx="2145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(Grafik erstellt von Karin Volkwein)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1F242D0-BA55-4080-99D4-0613EFB1D56F}"/>
              </a:ext>
            </a:extLst>
          </p:cNvPr>
          <p:cNvSpPr txBox="1"/>
          <p:nvPr/>
        </p:nvSpPr>
        <p:spPr>
          <a:xfrm>
            <a:off x="407368" y="3653942"/>
            <a:ext cx="1877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6600"/>
                </a:solidFill>
              </a:rPr>
              <a:t>Lesekompetenz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=</a:t>
            </a:r>
          </a:p>
          <a:p>
            <a:pPr algn="ctr"/>
            <a:r>
              <a:rPr lang="de-DE" dirty="0"/>
              <a:t>Rezeption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5A7A5BB-F592-4669-A167-30390399D784}"/>
              </a:ext>
            </a:extLst>
          </p:cNvPr>
          <p:cNvSpPr txBox="1"/>
          <p:nvPr/>
        </p:nvSpPr>
        <p:spPr>
          <a:xfrm>
            <a:off x="9907195" y="3653942"/>
            <a:ext cx="2093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6600"/>
                </a:solidFill>
              </a:rPr>
              <a:t>Schreibkompetenz </a:t>
            </a:r>
          </a:p>
          <a:p>
            <a:pPr algn="ctr"/>
            <a:r>
              <a:rPr lang="de-DE" dirty="0"/>
              <a:t>=</a:t>
            </a:r>
          </a:p>
          <a:p>
            <a:pPr algn="ctr"/>
            <a:r>
              <a:rPr lang="de-DE" dirty="0"/>
              <a:t>Produktion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1237188-29AA-469D-B685-9C34861390DC}"/>
              </a:ext>
            </a:extLst>
          </p:cNvPr>
          <p:cNvSpPr/>
          <p:nvPr/>
        </p:nvSpPr>
        <p:spPr>
          <a:xfrm>
            <a:off x="9708033" y="3429000"/>
            <a:ext cx="2504552" cy="129614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98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792647-F575-45A1-9232-A39D4E51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646BF1C3-94E8-4357-836C-A02D1BC7F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994434"/>
              </p:ext>
            </p:extLst>
          </p:nvPr>
        </p:nvGraphicFramePr>
        <p:xfrm>
          <a:off x="300036" y="1196752"/>
          <a:ext cx="11591924" cy="244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06390718-69F7-4908-806F-79CCB579E9C6}"/>
              </a:ext>
            </a:extLst>
          </p:cNvPr>
          <p:cNvSpPr txBox="1"/>
          <p:nvPr/>
        </p:nvSpPr>
        <p:spPr>
          <a:xfrm>
            <a:off x="2495600" y="5213510"/>
            <a:ext cx="230425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Text 1: </a:t>
            </a:r>
            <a:br>
              <a:rPr lang="de-DE" b="1" dirty="0"/>
            </a:br>
            <a:r>
              <a:rPr lang="de-DE" b="1" i="1" dirty="0"/>
              <a:t>Was gehört zu einem glücklichen Leben?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202D2DE-C4BC-4630-9BE2-7989F00F83DA}"/>
              </a:ext>
            </a:extLst>
          </p:cNvPr>
          <p:cNvSpPr txBox="1"/>
          <p:nvPr/>
        </p:nvSpPr>
        <p:spPr>
          <a:xfrm>
            <a:off x="7194123" y="5213511"/>
            <a:ext cx="208823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Text 2: </a:t>
            </a:r>
            <a:r>
              <a:rPr lang="de-DE" b="1" i="1" dirty="0"/>
              <a:t>Zeitungsartikel zum Thema Glück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1E29ABBD-C2B9-489B-9E1A-1529D929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6" y="3933144"/>
            <a:ext cx="11591924" cy="1008024"/>
          </a:xfrm>
        </p:spPr>
        <p:txBody>
          <a:bodyPr/>
          <a:lstStyle/>
          <a:p>
            <a:pPr marL="0" indent="0" algn="ctr">
              <a:lnSpc>
                <a:spcPts val="3360"/>
              </a:lnSpc>
              <a:buNone/>
            </a:pPr>
            <a:r>
              <a:rPr lang="de-DE" sz="2800" i="1" dirty="0"/>
              <a:t>Wodurch zeichnet sich der Text der Kollegiat*innen hinsichtlich der drei sprachlichen Metafunktionen aus?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36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24E33-1386-42B5-9290-2D1CE4B9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&amp; weiterführende Literatur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F504C4-593B-4C9A-81E1-E766FE13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14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FB28A4-CC8D-4E92-976A-820FFF826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indent="-45720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/>
              <a:t>Halliday, Michael A.K. (1993): Towards a Language-Based Theory of Learning. In: </a:t>
            </a:r>
            <a:r>
              <a:rPr lang="en-US" i="1" dirty="0"/>
              <a:t>Linguistics and Education </a:t>
            </a:r>
            <a:r>
              <a:rPr lang="en-US" dirty="0"/>
              <a:t>5/2, 93-116.</a:t>
            </a:r>
          </a:p>
          <a:p>
            <a:pPr marL="360000" indent="-45720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dirty="0"/>
              <a:t>de Oliveira, Luciana C.; </a:t>
            </a:r>
            <a:r>
              <a:rPr lang="de-DE" dirty="0" err="1"/>
              <a:t>Schleppegrell</a:t>
            </a:r>
            <a:r>
              <a:rPr lang="de-DE" dirty="0"/>
              <a:t>, Mary J. (2015): </a:t>
            </a:r>
            <a:r>
              <a:rPr lang="de-DE" i="1" dirty="0"/>
              <a:t>Focus on Grammar and </a:t>
            </a:r>
            <a:r>
              <a:rPr lang="de-DE" i="1" dirty="0" err="1"/>
              <a:t>Meaning</a:t>
            </a:r>
            <a:r>
              <a:rPr lang="de-DE" dirty="0"/>
              <a:t>. Oxford: University Press.</a:t>
            </a:r>
            <a:endParaRPr lang="de-DE" dirty="0">
              <a:cs typeface="Arial" panose="020B0604020202020204" pitchFamily="34" charset="0"/>
            </a:endParaRPr>
          </a:p>
          <a:p>
            <a:pPr marL="360000" indent="-45720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 err="1"/>
              <a:t>Schleppegrell</a:t>
            </a:r>
            <a:r>
              <a:rPr lang="en-US" dirty="0"/>
              <a:t>, Mary J. (2013): The Role of Metalanguage in Supporting Academic Language Development. In: </a:t>
            </a:r>
            <a:r>
              <a:rPr lang="en-US" i="1" dirty="0"/>
              <a:t>Language Learning </a:t>
            </a:r>
            <a:r>
              <a:rPr lang="en-US" dirty="0"/>
              <a:t>63/Suppl. 1, 153-170.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00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F1B063C2-E369-4FFB-908B-8505AC688AC5}"/>
              </a:ext>
            </a:extLst>
          </p:cNvPr>
          <p:cNvGraphicFramePr/>
          <p:nvPr>
            <p:extLst/>
          </p:nvPr>
        </p:nvGraphicFramePr>
        <p:xfrm>
          <a:off x="191344" y="188640"/>
          <a:ext cx="115212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27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B983F-8B0B-4AF9-B95F-82DF6E329D7A}" type="slidenum">
              <a:rPr lang="de-DE" smtClean="0"/>
              <a:t>2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i="1" dirty="0"/>
              <a:t>Wiedereinstieg </a:t>
            </a:r>
            <a:r>
              <a:rPr lang="de-DE" b="1" dirty="0"/>
              <a:t>&amp; </a:t>
            </a:r>
            <a:r>
              <a:rPr lang="de-DE" b="1" i="1" dirty="0"/>
              <a:t>Sicherung</a:t>
            </a:r>
            <a:r>
              <a:rPr lang="de-DE" b="1" dirty="0"/>
              <a:t> </a:t>
            </a:r>
            <a:r>
              <a:rPr lang="de-DE" dirty="0"/>
              <a:t>Rezeptive Textkompetenz: Die Literaturrecherche für die Kleine Hausarbeit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i="1" dirty="0"/>
              <a:t>Einstieg</a:t>
            </a:r>
            <a:r>
              <a:rPr lang="de-DE" dirty="0"/>
              <a:t> Produktive Textkompetenz: Kompetenzfacette </a:t>
            </a:r>
            <a:r>
              <a:rPr lang="de-DE" i="1" dirty="0"/>
              <a:t>Erfassen und Nutzen der Textsorten- bzw. Gattungsspezifik eines digitalen Textes </a:t>
            </a:r>
            <a:r>
              <a:rPr lang="de-DE" dirty="0"/>
              <a:t>am Beispiel von „Ich möchte gerne im Seminar bleiben“-E-Mails</a:t>
            </a:r>
          </a:p>
          <a:p>
            <a:pPr marL="0" indent="0">
              <a:buNone/>
            </a:pPr>
            <a:r>
              <a:rPr lang="de-DE" b="1" i="1" dirty="0"/>
              <a:t>Kurze Pause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DE" b="1" i="1" dirty="0"/>
              <a:t>Input</a:t>
            </a:r>
            <a:r>
              <a:rPr lang="de-DE" b="1" dirty="0"/>
              <a:t>: </a:t>
            </a:r>
            <a:r>
              <a:rPr lang="de-DE" dirty="0"/>
              <a:t>Die drei sprachlichen Metafunktionen von Texten in der funktionalen Grammatik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DE" b="1" i="1" dirty="0"/>
              <a:t>Anwendung I </a:t>
            </a:r>
            <a:r>
              <a:rPr lang="de-DE" i="1" dirty="0"/>
              <a:t>(Anforderungsbereich II: Zusammenhänge herstellen) </a:t>
            </a:r>
            <a:r>
              <a:rPr lang="de-DE" dirty="0"/>
              <a:t>zur funktionalen Grammatik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DE" b="1" i="1" dirty="0"/>
              <a:t>Anwendung II </a:t>
            </a:r>
            <a:r>
              <a:rPr lang="de-DE" i="1" dirty="0"/>
              <a:t>(Anforderungsbereich III: Verallgemeinern &amp; Reflektieren) </a:t>
            </a:r>
            <a:r>
              <a:rPr lang="de-DE" dirty="0"/>
              <a:t>zur funktionalen Grammatik</a:t>
            </a:r>
          </a:p>
        </p:txBody>
      </p:sp>
    </p:spTree>
    <p:extLst>
      <p:ext uri="{BB962C8B-B14F-4D97-AF65-F5344CB8AC3E}">
        <p14:creationId xmlns:p14="http://schemas.microsoft.com/office/powerpoint/2010/main" val="124358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F398670-04EC-406A-89F0-173BD167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1306513"/>
            <a:ext cx="5291907" cy="1762447"/>
          </a:xfrm>
        </p:spPr>
        <p:txBody>
          <a:bodyPr/>
          <a:lstStyle/>
          <a:p>
            <a:r>
              <a:rPr lang="de-DE" dirty="0"/>
              <a:t>Rezeptive (digitale) Textkompetenz in der Oberstufe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6474FCD6-A7EB-4B95-BCA9-794C14BCE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5208436"/>
            <a:ext cx="5291905" cy="1396536"/>
          </a:xfrm>
        </p:spPr>
        <p:txBody>
          <a:bodyPr/>
          <a:lstStyle/>
          <a:p>
            <a:r>
              <a:rPr lang="de-DE" sz="1600" dirty="0"/>
              <a:t>Die Kleine Hausarbeit im Basiskurs II </a:t>
            </a:r>
            <a:r>
              <a:rPr lang="de-DE" sz="1600" i="1" dirty="0"/>
              <a:t>Methoden des wissenschaftspropädeutischen Schreibens </a:t>
            </a:r>
            <a:r>
              <a:rPr lang="de-DE" sz="1600" dirty="0"/>
              <a:t>am Oberstufen-Kolleg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AAFB5F-F477-4CA0-954A-AEAB70A3A2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3225" y="6470650"/>
            <a:ext cx="358775" cy="2047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FC3C1-8B2E-4CF4-97FE-57A4E19AC873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FD1DF67B-A73C-4F6D-9DC1-90852A233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19903" r="9452" b="15736"/>
          <a:stretch/>
        </p:blipFill>
        <p:spPr bwMode="auto">
          <a:xfrm>
            <a:off x="5807274" y="1306512"/>
            <a:ext cx="5910396" cy="377867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6FCEF43-1A5D-49BE-AD3B-5BE190D7AD3F}"/>
              </a:ext>
            </a:extLst>
          </p:cNvPr>
          <p:cNvSpPr/>
          <p:nvPr/>
        </p:nvSpPr>
        <p:spPr bwMode="auto">
          <a:xfrm>
            <a:off x="10125567" y="5100714"/>
            <a:ext cx="15921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(Zeichnung: Lisa-Maria Kaiser)</a:t>
            </a:r>
          </a:p>
        </p:txBody>
      </p:sp>
    </p:spTree>
    <p:extLst>
      <p:ext uri="{BB962C8B-B14F-4D97-AF65-F5344CB8AC3E}">
        <p14:creationId xmlns:p14="http://schemas.microsoft.com/office/powerpoint/2010/main" val="292342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B63F2-A52B-48C2-871D-148218C9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324897"/>
            <a:ext cx="11591924" cy="519927"/>
          </a:xfrm>
        </p:spPr>
        <p:txBody>
          <a:bodyPr/>
          <a:lstStyle/>
          <a:p>
            <a:r>
              <a:rPr lang="de-DE" dirty="0"/>
              <a:t>Wiedereinstieg </a:t>
            </a:r>
            <a:r>
              <a:rPr lang="de-DE" i="1" dirty="0"/>
              <a:t>Digitale Textkompetenz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E93732-AD67-4E10-BFF0-0005E885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4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AF7B4C-7E5D-4E9E-AB25-F6DCA0FD39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5" y="4855845"/>
            <a:ext cx="11591926" cy="161528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DE" sz="3000" b="1" i="1" dirty="0"/>
              <a:t>In welcher Weise kommen die drei, die Kultur der Digitalität strukturierenden, Aspekte bei der Literaturrecherche zum Tragen?</a:t>
            </a:r>
          </a:p>
          <a:p>
            <a:endParaRPr lang="de-DE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26E7884-4F81-4AA4-8716-22A63725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87560"/>
              </p:ext>
            </p:extLst>
          </p:nvPr>
        </p:nvGraphicFramePr>
        <p:xfrm>
          <a:off x="300036" y="2996952"/>
          <a:ext cx="11591925" cy="152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06A63D5-1A7F-468E-A512-1AA075CE68FA}"/>
              </a:ext>
            </a:extLst>
          </p:cNvPr>
          <p:cNvSpPr txBox="1"/>
          <p:nvPr/>
        </p:nvSpPr>
        <p:spPr>
          <a:xfrm>
            <a:off x="4276429" y="2307171"/>
            <a:ext cx="3639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Kultur der Digitalität</a:t>
            </a:r>
          </a:p>
        </p:txBody>
      </p:sp>
    </p:spTree>
    <p:extLst>
      <p:ext uri="{BB962C8B-B14F-4D97-AF65-F5344CB8AC3E}">
        <p14:creationId xmlns:p14="http://schemas.microsoft.com/office/powerpoint/2010/main" val="215104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6CE1A-6CED-4A98-9BF6-8B0FA1E2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324898"/>
            <a:ext cx="7164113" cy="1384022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sym typeface="Wingdings" panose="05000000000000000000" pitchFamily="2" charset="2"/>
              </a:rPr>
              <a:t>Didaktisierung von Aspekten rezeptiver Textk</a:t>
            </a:r>
            <a:r>
              <a:rPr lang="de-DE" sz="3600" dirty="0"/>
              <a:t>ompetenz, die für die Kleine Hausarbeit </a:t>
            </a:r>
            <a:r>
              <a:rPr lang="de-DE" sz="3600" dirty="0">
                <a:sym typeface="Wingdings" panose="05000000000000000000" pitchFamily="2" charset="2"/>
              </a:rPr>
              <a:t>benötigt wird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E63219-E047-4081-BB0E-F7ABD0754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55" y="4998323"/>
            <a:ext cx="11484595" cy="144016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i="1" dirty="0"/>
              <a:t>Welche Tipps und Kriterien könnte man den Kollegiat*innen für die Auswahl des dritten Textes für die Kleine Hausarbeit mitgeben? Geht auf die Anmerkungen und Fragen zu ´eurem` Recherche-Tool ein.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Etherpad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i="1" dirty="0">
                <a:sym typeface="Wingdings" panose="05000000000000000000" pitchFamily="2" charset="2"/>
              </a:rPr>
              <a:t>Tipps &amp; Kriterien… </a:t>
            </a:r>
            <a:r>
              <a:rPr lang="de-DE" dirty="0">
                <a:sym typeface="Wingdings" panose="05000000000000000000" pitchFamily="2" charset="2"/>
              </a:rPr>
              <a:t>im Abschnitt </a:t>
            </a:r>
            <a:r>
              <a:rPr lang="de-DE" i="1" dirty="0">
                <a:sym typeface="Wingdings" panose="05000000000000000000" pitchFamily="2" charset="2"/>
              </a:rPr>
              <a:t>Kooperation mit dem OS </a:t>
            </a:r>
            <a:r>
              <a:rPr lang="de-DE" dirty="0">
                <a:sym typeface="Wingdings" panose="05000000000000000000" pitchFamily="2" charset="2"/>
              </a:rPr>
              <a:t>im </a:t>
            </a:r>
            <a:r>
              <a:rPr lang="de-DE" dirty="0" err="1">
                <a:sym typeface="Wingdings" panose="05000000000000000000" pitchFamily="2" charset="2"/>
              </a:rPr>
              <a:t>Moodle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F616EE9-C7A9-804E-ABDC-B160E63A6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182289"/>
              </p:ext>
            </p:extLst>
          </p:nvPr>
        </p:nvGraphicFramePr>
        <p:xfrm>
          <a:off x="300036" y="3098666"/>
          <a:ext cx="11484595" cy="169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6172A59A-9A54-40CC-9D95-9E2056FE41D0}"/>
              </a:ext>
            </a:extLst>
          </p:cNvPr>
          <p:cNvSpPr/>
          <p:nvPr/>
        </p:nvSpPr>
        <p:spPr>
          <a:xfrm>
            <a:off x="300036" y="3299837"/>
            <a:ext cx="2699621" cy="129614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C1A007-DDDD-47B9-993A-C2BE28195856}"/>
              </a:ext>
            </a:extLst>
          </p:cNvPr>
          <p:cNvSpPr txBox="1"/>
          <p:nvPr/>
        </p:nvSpPr>
        <p:spPr>
          <a:xfrm>
            <a:off x="7494736" y="4371447"/>
            <a:ext cx="3390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(Illustration erstellt von Karin Volkwein &amp; Birgit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Gusckher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2023)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3E22F4A-2161-41D8-954A-C2451AF18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259" y="182814"/>
            <a:ext cx="4040553" cy="252610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0D29275-724E-4D41-9C78-B65FDD9BA788}"/>
              </a:ext>
            </a:extLst>
          </p:cNvPr>
          <p:cNvSpPr/>
          <p:nvPr/>
        </p:nvSpPr>
        <p:spPr>
          <a:xfrm>
            <a:off x="8688288" y="2742312"/>
            <a:ext cx="33570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800" i="1" dirty="0">
                <a:solidFill>
                  <a:schemeClr val="bg1">
                    <a:lumMod val="50000"/>
                  </a:schemeClr>
                </a:solidFill>
              </a:rPr>
              <a:t>Abbildung CC-BY-SA Beat </a:t>
            </a:r>
            <a:r>
              <a:rPr lang="de-DE" sz="800" i="1" dirty="0" err="1">
                <a:solidFill>
                  <a:schemeClr val="bg1">
                    <a:lumMod val="50000"/>
                  </a:schemeClr>
                </a:solidFill>
              </a:rPr>
              <a:t>Döbeli</a:t>
            </a:r>
            <a:r>
              <a:rPr lang="de-DE" sz="800" i="1" dirty="0">
                <a:solidFill>
                  <a:schemeClr val="bg1">
                    <a:lumMod val="50000"/>
                  </a:schemeClr>
                </a:solidFill>
              </a:rPr>
              <a:t> Honegger und Renate Salzmann)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81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F398670-04EC-406A-89F0-173BD167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1306513"/>
            <a:ext cx="5291907" cy="1762447"/>
          </a:xfrm>
        </p:spPr>
        <p:txBody>
          <a:bodyPr/>
          <a:lstStyle/>
          <a:p>
            <a:r>
              <a:rPr lang="de-DE" dirty="0"/>
              <a:t>Produktive (digitale) Textkompetenz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6474FCD6-A7EB-4B95-BCA9-794C14BCE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5208436"/>
            <a:ext cx="5291905" cy="1396536"/>
          </a:xfrm>
        </p:spPr>
        <p:txBody>
          <a:bodyPr/>
          <a:lstStyle/>
          <a:p>
            <a:r>
              <a:rPr lang="de-DE" sz="1600" dirty="0"/>
              <a:t>Die drei sprachlichen Metafunktionen von Texten in der funktionalen Grammatik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AAFB5F-F477-4CA0-954A-AEAB70A3A2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3225" y="6470650"/>
            <a:ext cx="358775" cy="2047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FC3C1-8B2E-4CF4-97FE-57A4E19AC873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EDF565-E2C6-486B-A0A0-73A86EFF4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459" y="1306513"/>
            <a:ext cx="5811766" cy="418236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3984BA8-7313-4CBC-99D0-5357FA61BB3B}"/>
              </a:ext>
            </a:extLst>
          </p:cNvPr>
          <p:cNvSpPr txBox="1"/>
          <p:nvPr/>
        </p:nvSpPr>
        <p:spPr>
          <a:xfrm>
            <a:off x="6057052" y="4437112"/>
            <a:ext cx="206659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Vorname Nachname (Matrikelnummer)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E54F903-194F-4F89-998C-9AAA535F6AEC}"/>
              </a:ext>
            </a:extLst>
          </p:cNvPr>
          <p:cNvSpPr txBox="1"/>
          <p:nvPr/>
        </p:nvSpPr>
        <p:spPr>
          <a:xfrm>
            <a:off x="6312024" y="4747553"/>
            <a:ext cx="69923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Spitzname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A3BC82-3601-4456-95DE-D465B440037B}"/>
              </a:ext>
            </a:extLst>
          </p:cNvPr>
          <p:cNvSpPr txBox="1"/>
          <p:nvPr/>
        </p:nvSpPr>
        <p:spPr>
          <a:xfrm>
            <a:off x="6735978" y="2708920"/>
            <a:ext cx="2160240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sz="7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34560D0-847D-4B00-8003-9E5425933CE2}"/>
              </a:ext>
            </a:extLst>
          </p:cNvPr>
          <p:cNvSpPr txBox="1"/>
          <p:nvPr/>
        </p:nvSpPr>
        <p:spPr>
          <a:xfrm>
            <a:off x="6168008" y="2708920"/>
            <a:ext cx="353212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76232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054C139-3EFA-4E71-8711-7F092F7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101883"/>
            <a:ext cx="11591924" cy="637884"/>
          </a:xfrm>
        </p:spPr>
        <p:txBody>
          <a:bodyPr/>
          <a:lstStyle/>
          <a:p>
            <a:r>
              <a:rPr lang="de-DE" sz="2200" dirty="0"/>
              <a:t>Textkompetenzdimension </a:t>
            </a:r>
            <a:r>
              <a:rPr lang="de-DE" sz="2200" i="1" dirty="0"/>
              <a:t>Erfassen und Nutzen der Textsorten- bzw. Gattungsspezifik eines digitalen Textes am </a:t>
            </a:r>
            <a:r>
              <a:rPr lang="de-DE" sz="2200" dirty="0"/>
              <a:t>Beispiel der „Ich möchte gerne im Seminar bleiben“-E-Mail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86A320-5927-4221-882D-39E5B96B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7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FCB3B1E-9D9A-4421-A34F-976DBEC1CF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029" y="1984848"/>
            <a:ext cx="6120680" cy="637884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b="1" i="1" dirty="0"/>
              <a:t>Welche (Teile) der E-Mails findet ihr angemessen, </a:t>
            </a:r>
            <a:br>
              <a:rPr lang="de-DE" b="1" i="1" dirty="0"/>
            </a:br>
            <a:r>
              <a:rPr lang="de-DE" b="1" i="1" dirty="0"/>
              <a:t>welche nicht? Warum, woran macht ihr das fest?</a:t>
            </a:r>
            <a:endParaRPr lang="de-DE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74FBEEC-3C0B-4B13-B43F-9B99A19A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924"/>
          <a:stretch/>
        </p:blipFill>
        <p:spPr>
          <a:xfrm>
            <a:off x="285383" y="5326853"/>
            <a:ext cx="4946521" cy="135279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4823D9D-48D5-4C7B-AE87-6F73A7822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44" r="6762"/>
          <a:stretch/>
        </p:blipFill>
        <p:spPr>
          <a:xfrm>
            <a:off x="6456040" y="5179628"/>
            <a:ext cx="5435921" cy="143930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D144AF1-5525-4852-AD4F-F222AD2B57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 r="8487" b="15695"/>
          <a:stretch/>
        </p:blipFill>
        <p:spPr>
          <a:xfrm>
            <a:off x="285383" y="2883805"/>
            <a:ext cx="4931865" cy="133045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80B90F1-6871-40A1-AD2B-ACA167EAB4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896" r="8000" b="11830"/>
          <a:stretch/>
        </p:blipFill>
        <p:spPr>
          <a:xfrm>
            <a:off x="6456040" y="3611433"/>
            <a:ext cx="5435921" cy="140563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23E1298-758B-49C5-9F25-B84B653CDD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00" r="-17"/>
          <a:stretch/>
        </p:blipFill>
        <p:spPr>
          <a:xfrm>
            <a:off x="7808600" y="1980179"/>
            <a:ext cx="4082425" cy="146869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90B71A0-DFEE-4DED-BEBA-BFD7861F5C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000" r="463" b="22034"/>
          <a:stretch/>
        </p:blipFill>
        <p:spPr>
          <a:xfrm>
            <a:off x="285383" y="4366497"/>
            <a:ext cx="3938409" cy="796291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1E23D5A-DBB5-4D2B-990A-CFC0625B8ACD}"/>
              </a:ext>
            </a:extLst>
          </p:cNvPr>
          <p:cNvSpPr txBox="1"/>
          <p:nvPr/>
        </p:nvSpPr>
        <p:spPr>
          <a:xfrm>
            <a:off x="300039" y="3961299"/>
            <a:ext cx="117532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Vorname Nachname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A650474-EFFD-409C-9909-1CA7AF52086A}"/>
              </a:ext>
            </a:extLst>
          </p:cNvPr>
          <p:cNvSpPr txBox="1"/>
          <p:nvPr/>
        </p:nvSpPr>
        <p:spPr>
          <a:xfrm>
            <a:off x="300038" y="4964073"/>
            <a:ext cx="133146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Vorname Nachname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783FD16-3294-4577-B3F3-0A0EF4E09DEC}"/>
              </a:ext>
            </a:extLst>
          </p:cNvPr>
          <p:cNvSpPr txBox="1"/>
          <p:nvPr/>
        </p:nvSpPr>
        <p:spPr>
          <a:xfrm>
            <a:off x="6528048" y="4437112"/>
            <a:ext cx="117532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Vorname Nachname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7D0C5F2-B9AD-4D2E-B9C2-B41F545B2EB2}"/>
              </a:ext>
            </a:extLst>
          </p:cNvPr>
          <p:cNvSpPr txBox="1"/>
          <p:nvPr/>
        </p:nvSpPr>
        <p:spPr>
          <a:xfrm>
            <a:off x="6528420" y="6305864"/>
            <a:ext cx="117532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Vorname Nachname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40C45C8-D00D-4BD2-A5B5-C6266249EC1D}"/>
              </a:ext>
            </a:extLst>
          </p:cNvPr>
          <p:cNvSpPr txBox="1"/>
          <p:nvPr/>
        </p:nvSpPr>
        <p:spPr>
          <a:xfrm>
            <a:off x="335360" y="6274156"/>
            <a:ext cx="272235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Vorname Zweitname Nachname (Matrikelnummer)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6022EAA-7B24-43F4-A19C-B64C779C597B}"/>
                  </a:ext>
                </a:extLst>
              </p14:cNvPr>
              <p14:cNvContentPartPr/>
              <p14:nvPr/>
            </p14:nvContentPartPr>
            <p14:xfrm>
              <a:off x="1447988" y="3326203"/>
              <a:ext cx="458640" cy="291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6022EAA-7B24-43F4-A19C-B64C779C597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4988" y="3263563"/>
                <a:ext cx="5842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962592A-38C4-4621-8455-1BCA249A8A01}"/>
                  </a:ext>
                </a:extLst>
              </p14:cNvPr>
              <p14:cNvContentPartPr/>
              <p14:nvPr/>
            </p14:nvContentPartPr>
            <p14:xfrm>
              <a:off x="2544188" y="3347083"/>
              <a:ext cx="330840" cy="46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962592A-38C4-4621-8455-1BCA249A8A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81548" y="3284083"/>
                <a:ext cx="456480" cy="13032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feld 32">
            <a:extLst>
              <a:ext uri="{FF2B5EF4-FFF2-40B4-BE49-F238E27FC236}">
                <a16:creationId xmlns:a16="http://schemas.microsoft.com/office/drawing/2014/main" id="{0D0D678C-B90A-4AF9-9E07-5087A6ACBC73}"/>
              </a:ext>
            </a:extLst>
          </p:cNvPr>
          <p:cNvSpPr txBox="1"/>
          <p:nvPr/>
        </p:nvSpPr>
        <p:spPr>
          <a:xfrm>
            <a:off x="8040216" y="2883805"/>
            <a:ext cx="69923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Spitzname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75BEDF6-5765-4EF3-9AC0-6B3C9468E2D7}"/>
              </a:ext>
            </a:extLst>
          </p:cNvPr>
          <p:cNvSpPr txBox="1"/>
          <p:nvPr/>
        </p:nvSpPr>
        <p:spPr>
          <a:xfrm>
            <a:off x="7832958" y="2668361"/>
            <a:ext cx="206659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Vorname Nachname (Matrikelnummer)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BED2A14-BF90-46FE-9C5B-33A677E7476B}"/>
              </a:ext>
            </a:extLst>
          </p:cNvPr>
          <p:cNvSpPr txBox="1"/>
          <p:nvPr/>
        </p:nvSpPr>
        <p:spPr>
          <a:xfrm>
            <a:off x="4842054" y="384492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75759FA-D775-46D1-8684-4D7242D31821}"/>
              </a:ext>
            </a:extLst>
          </p:cNvPr>
          <p:cNvSpPr txBox="1"/>
          <p:nvPr/>
        </p:nvSpPr>
        <p:spPr>
          <a:xfrm>
            <a:off x="3816917" y="476464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587162B-E99C-4426-A891-B1C389EA99F3}"/>
              </a:ext>
            </a:extLst>
          </p:cNvPr>
          <p:cNvSpPr txBox="1"/>
          <p:nvPr/>
        </p:nvSpPr>
        <p:spPr>
          <a:xfrm>
            <a:off x="4675986" y="622892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14DD92A-90DA-4D60-BC52-C65AEFBB7DEF}"/>
              </a:ext>
            </a:extLst>
          </p:cNvPr>
          <p:cNvSpPr txBox="1"/>
          <p:nvPr/>
        </p:nvSpPr>
        <p:spPr>
          <a:xfrm>
            <a:off x="11484150" y="305748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3B09318-1E50-4050-81AC-8850B0DA425F}"/>
              </a:ext>
            </a:extLst>
          </p:cNvPr>
          <p:cNvSpPr txBox="1"/>
          <p:nvPr/>
        </p:nvSpPr>
        <p:spPr>
          <a:xfrm>
            <a:off x="11484150" y="464555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e)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89E9107-B42D-4E67-BC20-3C975619E9BC}"/>
              </a:ext>
            </a:extLst>
          </p:cNvPr>
          <p:cNvSpPr txBox="1"/>
          <p:nvPr/>
        </p:nvSpPr>
        <p:spPr>
          <a:xfrm>
            <a:off x="11568063" y="61972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170081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300039" y="1324897"/>
            <a:ext cx="9252345" cy="688899"/>
          </a:xfrm>
          <a:extLst/>
        </p:spPr>
        <p:txBody>
          <a:bodyPr vert="horz" lIns="82330" tIns="41165" rIns="82330" bIns="41165" rtlCol="0" anchor="t" anchorCtr="0">
            <a:normAutofit fontScale="90000"/>
          </a:bodyPr>
          <a:lstStyle/>
          <a:p>
            <a:pPr defTabSz="914498">
              <a:defRPr/>
            </a:pPr>
            <a:r>
              <a:rPr lang="de-DE" altLang="de-DE" sz="3100" dirty="0">
                <a:ea typeface="Geneva" pitchFamily="-112" charset="-128"/>
              </a:rPr>
              <a:t>Die Funktionale Grammatik (</a:t>
            </a:r>
            <a:r>
              <a:rPr lang="de-DE" altLang="de-DE" sz="3100" dirty="0" err="1">
                <a:ea typeface="Geneva" pitchFamily="-112" charset="-128"/>
              </a:rPr>
              <a:t>functional</a:t>
            </a:r>
            <a:r>
              <a:rPr lang="de-DE" altLang="de-DE" sz="3100" dirty="0">
                <a:ea typeface="Geneva" pitchFamily="-112" charset="-128"/>
              </a:rPr>
              <a:t> </a:t>
            </a:r>
            <a:r>
              <a:rPr lang="de-DE" altLang="de-DE" sz="3100" dirty="0" err="1">
                <a:ea typeface="Geneva" pitchFamily="-112" charset="-128"/>
              </a:rPr>
              <a:t>grammar</a:t>
            </a:r>
            <a:r>
              <a:rPr lang="de-DE" altLang="de-DE" sz="3100" dirty="0">
                <a:ea typeface="Geneva" pitchFamily="-112" charset="-128"/>
              </a:rPr>
              <a:t>)</a:t>
            </a:r>
            <a:br>
              <a:rPr lang="de-DE" altLang="de-DE" b="1" dirty="0">
                <a:ea typeface="Geneva" pitchFamily="-112" charset="-128"/>
              </a:rPr>
            </a:br>
            <a:r>
              <a:rPr lang="de-DE" altLang="de-DE" sz="2431" dirty="0">
                <a:ea typeface="Geneva" pitchFamily="-112" charset="-128"/>
              </a:rPr>
              <a:t>(</a:t>
            </a:r>
            <a:r>
              <a:rPr lang="de-DE" altLang="de-DE" sz="2431" dirty="0" err="1">
                <a:ea typeface="Geneva" pitchFamily="-112" charset="-128"/>
              </a:rPr>
              <a:t>Halliday</a:t>
            </a:r>
            <a:r>
              <a:rPr lang="de-DE" altLang="de-DE" sz="2431" dirty="0">
                <a:ea typeface="Geneva" pitchFamily="-112" charset="-128"/>
              </a:rPr>
              <a:t> 1978, </a:t>
            </a:r>
            <a:r>
              <a:rPr lang="de-DE" altLang="de-DE" sz="2431" dirty="0" err="1">
                <a:ea typeface="Geneva" pitchFamily="-112" charset="-128"/>
              </a:rPr>
              <a:t>Schleppegrell</a:t>
            </a:r>
            <a:r>
              <a:rPr lang="de-DE" altLang="de-DE" sz="2431" dirty="0">
                <a:ea typeface="Geneva" pitchFamily="-112" charset="-128"/>
              </a:rPr>
              <a:t> 2004)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00039" y="2276872"/>
            <a:ext cx="9252345" cy="4182968"/>
          </a:xfrm>
          <a:prstGeom prst="rect">
            <a:avLst/>
          </a:prstGeom>
        </p:spPr>
        <p:txBody>
          <a:bodyPr vert="horz" lIns="82330" tIns="41165" rIns="82330" bIns="41165" rtlCol="0" anchor="t" anchorCtr="0">
            <a:normAutofit/>
          </a:bodyPr>
          <a:lstStyle/>
          <a:p>
            <a:pPr>
              <a:spcAft>
                <a:spcPts val="540"/>
              </a:spcAft>
            </a:pPr>
            <a:r>
              <a:rPr lang="de-DE" sz="1900" dirty="0">
                <a:sym typeface="Wingdings" panose="05000000000000000000" pitchFamily="2" charset="2"/>
              </a:rPr>
              <a:t>Grammatik = „</a:t>
            </a:r>
            <a:r>
              <a:rPr lang="de-DE" sz="1900" dirty="0" err="1">
                <a:sym typeface="Wingdings" panose="05000000000000000000" pitchFamily="2" charset="2"/>
              </a:rPr>
              <a:t>patterns</a:t>
            </a:r>
            <a:r>
              <a:rPr lang="de-DE" sz="1900" dirty="0">
                <a:sym typeface="Wingdings" panose="05000000000000000000" pitchFamily="2" charset="2"/>
              </a:rPr>
              <a:t> </a:t>
            </a:r>
            <a:r>
              <a:rPr lang="de-DE" sz="1900" dirty="0" err="1">
                <a:sym typeface="Wingdings" panose="05000000000000000000" pitchFamily="2" charset="2"/>
              </a:rPr>
              <a:t>of</a:t>
            </a:r>
            <a:r>
              <a:rPr lang="de-DE" sz="1900" dirty="0">
                <a:sym typeface="Wingdings" panose="05000000000000000000" pitchFamily="2" charset="2"/>
              </a:rPr>
              <a:t> </a:t>
            </a:r>
            <a:r>
              <a:rPr lang="de-DE" sz="1900" dirty="0" err="1">
                <a:sym typeface="Wingdings" panose="05000000000000000000" pitchFamily="2" charset="2"/>
              </a:rPr>
              <a:t>language</a:t>
            </a:r>
            <a:r>
              <a:rPr lang="de-DE" sz="1900" dirty="0">
                <a:sym typeface="Wingdings" panose="05000000000000000000" pitchFamily="2" charset="2"/>
              </a:rPr>
              <a:t> </a:t>
            </a:r>
            <a:r>
              <a:rPr lang="de-DE" sz="1900" dirty="0" err="1">
                <a:sym typeface="Wingdings" panose="05000000000000000000" pitchFamily="2" charset="2"/>
              </a:rPr>
              <a:t>through</a:t>
            </a:r>
            <a:r>
              <a:rPr lang="de-DE" sz="1900" dirty="0">
                <a:sym typeface="Wingdings" panose="05000000000000000000" pitchFamily="2" charset="2"/>
              </a:rPr>
              <a:t> </a:t>
            </a:r>
            <a:r>
              <a:rPr lang="de-DE" sz="1900" dirty="0" err="1">
                <a:sym typeface="Wingdings" panose="05000000000000000000" pitchFamily="2" charset="2"/>
              </a:rPr>
              <a:t>which</a:t>
            </a:r>
            <a:r>
              <a:rPr lang="de-DE" sz="1900" dirty="0">
                <a:sym typeface="Wingdings" panose="05000000000000000000" pitchFamily="2" charset="2"/>
              </a:rPr>
              <a:t> </a:t>
            </a:r>
            <a:r>
              <a:rPr lang="de-DE" sz="1900" b="1" dirty="0" err="1">
                <a:sym typeface="Wingdings" panose="05000000000000000000" pitchFamily="2" charset="2"/>
              </a:rPr>
              <a:t>meaning</a:t>
            </a:r>
            <a:r>
              <a:rPr lang="de-DE" sz="1900" dirty="0">
                <a:sym typeface="Wingdings" panose="05000000000000000000" pitchFamily="2" charset="2"/>
              </a:rPr>
              <a:t> </a:t>
            </a:r>
            <a:r>
              <a:rPr lang="de-DE" sz="1900" dirty="0" err="1">
                <a:sym typeface="Wingdings" panose="05000000000000000000" pitchFamily="2" charset="2"/>
              </a:rPr>
              <a:t>is</a:t>
            </a:r>
            <a:r>
              <a:rPr lang="de-DE" sz="1900" dirty="0">
                <a:sym typeface="Wingdings" panose="05000000000000000000" pitchFamily="2" charset="2"/>
              </a:rPr>
              <a:t> </a:t>
            </a:r>
            <a:r>
              <a:rPr lang="de-DE" sz="1900" dirty="0" err="1">
                <a:sym typeface="Wingdings" panose="05000000000000000000" pitchFamily="2" charset="2"/>
              </a:rPr>
              <a:t>created</a:t>
            </a:r>
            <a:r>
              <a:rPr lang="de-DE" sz="1900" dirty="0">
                <a:sym typeface="Wingdings" panose="05000000000000000000" pitchFamily="2" charset="2"/>
              </a:rPr>
              <a:t> and </a:t>
            </a:r>
            <a:r>
              <a:rPr lang="de-DE" sz="1900" dirty="0" err="1">
                <a:sym typeface="Wingdings" panose="05000000000000000000" pitchFamily="2" charset="2"/>
              </a:rPr>
              <a:t>shared</a:t>
            </a:r>
            <a:r>
              <a:rPr lang="de-DE" sz="1900" dirty="0">
                <a:sym typeface="Wingdings" panose="05000000000000000000" pitchFamily="2" charset="2"/>
              </a:rPr>
              <a:t>“ (de Oliveira/</a:t>
            </a:r>
            <a:r>
              <a:rPr lang="de-DE" sz="1900" dirty="0" err="1">
                <a:sym typeface="Wingdings" panose="05000000000000000000" pitchFamily="2" charset="2"/>
              </a:rPr>
              <a:t>Schleppegrell</a:t>
            </a:r>
            <a:r>
              <a:rPr lang="de-DE" sz="1900" dirty="0">
                <a:sym typeface="Wingdings" panose="05000000000000000000" pitchFamily="2" charset="2"/>
              </a:rPr>
              <a:t> 2015: 11)</a:t>
            </a:r>
          </a:p>
          <a:p>
            <a:pPr>
              <a:spcAft>
                <a:spcPts val="540"/>
              </a:spcAft>
            </a:pPr>
            <a:r>
              <a:rPr lang="de-DE" altLang="de-DE" sz="1900" dirty="0">
                <a:ea typeface="Geneva" pitchFamily="-112" charset="-128"/>
              </a:rPr>
              <a:t>Mittels Sprache und Zeichen wird </a:t>
            </a:r>
            <a:r>
              <a:rPr lang="de-DE" altLang="de-DE" sz="1900" b="1" dirty="0">
                <a:ea typeface="Geneva" pitchFamily="-112" charset="-128"/>
              </a:rPr>
              <a:t>Bedeutung</a:t>
            </a:r>
            <a:r>
              <a:rPr lang="de-DE" altLang="de-DE" sz="1900" dirty="0">
                <a:ea typeface="Geneva" pitchFamily="-112" charset="-128"/>
              </a:rPr>
              <a:t> erzeugt.</a:t>
            </a:r>
            <a:br>
              <a:rPr lang="de-DE" altLang="de-DE" sz="1900" dirty="0">
                <a:ea typeface="Geneva" pitchFamily="-112" charset="-128"/>
              </a:rPr>
            </a:br>
            <a:r>
              <a:rPr lang="de-DE" altLang="de-DE" sz="1900" dirty="0">
                <a:ea typeface="Geneva" pitchFamily="-112" charset="-128"/>
              </a:rPr>
              <a:t> </a:t>
            </a:r>
            <a:r>
              <a:rPr lang="de-DE" altLang="de-DE" sz="1900" dirty="0">
                <a:ea typeface="Geneva" pitchFamily="-112" charset="-128"/>
                <a:sym typeface="Wingdings" panose="05000000000000000000" pitchFamily="2" charset="2"/>
              </a:rPr>
              <a:t> </a:t>
            </a:r>
            <a:r>
              <a:rPr lang="de-DE" altLang="de-DE" sz="1900" dirty="0">
                <a:ea typeface="Geneva" pitchFamily="-112" charset="-128"/>
              </a:rPr>
              <a:t>Der </a:t>
            </a:r>
            <a:r>
              <a:rPr lang="de-DE" altLang="de-DE" sz="1900" b="1" dirty="0">
                <a:ea typeface="Geneva" pitchFamily="-112" charset="-128"/>
              </a:rPr>
              <a:t>inhaltliche (ggf. fachliche)</a:t>
            </a:r>
            <a:r>
              <a:rPr lang="de-DE" altLang="de-DE" sz="1900" dirty="0">
                <a:ea typeface="Geneva" pitchFamily="-112" charset="-128"/>
              </a:rPr>
              <a:t> </a:t>
            </a:r>
            <a:r>
              <a:rPr lang="de-DE" altLang="de-DE" sz="1900" b="1" dirty="0">
                <a:ea typeface="Geneva" pitchFamily="-112" charset="-128"/>
              </a:rPr>
              <a:t>Kontext </a:t>
            </a:r>
            <a:r>
              <a:rPr lang="de-DE" altLang="de-DE" sz="1900" dirty="0">
                <a:ea typeface="Geneva" pitchFamily="-112" charset="-128"/>
              </a:rPr>
              <a:t>eines Textes bestimmt dessen Grammatik.</a:t>
            </a:r>
          </a:p>
          <a:p>
            <a:pPr>
              <a:spcAft>
                <a:spcPts val="540"/>
              </a:spcAft>
            </a:pPr>
            <a:r>
              <a:rPr lang="de-DE" altLang="de-DE" sz="1900" dirty="0">
                <a:ea typeface="Geneva" pitchFamily="-112" charset="-128"/>
              </a:rPr>
              <a:t>Grammatik bietet den Rahmen zur Systematisierung der </a:t>
            </a:r>
            <a:r>
              <a:rPr lang="de-DE" altLang="de-DE" sz="1900" b="1" dirty="0">
                <a:ea typeface="Geneva" pitchFamily="-112" charset="-128"/>
              </a:rPr>
              <a:t>Register</a:t>
            </a:r>
            <a:r>
              <a:rPr lang="de-DE" altLang="de-DE" sz="1900" dirty="0">
                <a:ea typeface="Geneva" pitchFamily="-112" charset="-128"/>
              </a:rPr>
              <a:t> einer Sprachhandlung.</a:t>
            </a:r>
            <a:br>
              <a:rPr lang="de-DE" altLang="de-DE" sz="1900" dirty="0">
                <a:ea typeface="Geneva" pitchFamily="-112" charset="-128"/>
              </a:rPr>
            </a:br>
            <a:r>
              <a:rPr lang="de-DE" altLang="de-DE" sz="1900" dirty="0">
                <a:ea typeface="Geneva" pitchFamily="-112" charset="-128"/>
                <a:sym typeface="Wingdings" panose="05000000000000000000" pitchFamily="2" charset="2"/>
              </a:rPr>
              <a:t> Grammatik dient als </a:t>
            </a:r>
            <a:r>
              <a:rPr lang="de-DE" altLang="de-DE" sz="1900" dirty="0">
                <a:ea typeface="Geneva" pitchFamily="-112" charset="-128"/>
              </a:rPr>
              <a:t>Werkzeug zur Beschreibung der </a:t>
            </a:r>
            <a:r>
              <a:rPr lang="de-DE" altLang="de-DE" sz="1900" b="1" dirty="0">
                <a:ea typeface="Geneva" pitchFamily="-112" charset="-128"/>
              </a:rPr>
              <a:t>sprachlichen</a:t>
            </a:r>
            <a:r>
              <a:rPr lang="de-DE" altLang="de-DE" sz="1900" dirty="0">
                <a:ea typeface="Geneva" pitchFamily="-112" charset="-128"/>
              </a:rPr>
              <a:t> </a:t>
            </a:r>
            <a:r>
              <a:rPr lang="de-DE" altLang="de-DE" sz="1900" b="1" dirty="0">
                <a:ea typeface="Geneva" pitchFamily="-112" charset="-128"/>
              </a:rPr>
              <a:t>Merkmale eines Genres/einer Textsorte</a:t>
            </a:r>
            <a:r>
              <a:rPr lang="de-DE" altLang="de-DE" sz="1900" dirty="0">
                <a:ea typeface="Geneva" pitchFamily="-112" charset="-128"/>
              </a:rPr>
              <a:t>.</a:t>
            </a:r>
          </a:p>
          <a:p>
            <a:pPr indent="-308747"/>
            <a:endParaRPr lang="de-DE" altLang="de-DE" sz="2161" b="1" dirty="0">
              <a:ea typeface="Geneva" pitchFamily="-112" charset="-128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A25AD01-5F2A-401C-8F2E-83DECF140C98}"/>
              </a:ext>
            </a:extLst>
          </p:cNvPr>
          <p:cNvGrpSpPr/>
          <p:nvPr/>
        </p:nvGrpSpPr>
        <p:grpSpPr>
          <a:xfrm>
            <a:off x="10021906" y="4546580"/>
            <a:ext cx="1681218" cy="1008730"/>
            <a:chOff x="406395" y="2355698"/>
            <a:chExt cx="1681218" cy="100873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3FC6F38-F131-418F-9DAA-0225D73E1C16}"/>
                </a:ext>
              </a:extLst>
            </p:cNvPr>
            <p:cNvSpPr/>
            <p:nvPr/>
          </p:nvSpPr>
          <p:spPr>
            <a:xfrm>
              <a:off x="406395" y="2355698"/>
              <a:ext cx="1681218" cy="1008730"/>
            </a:xfrm>
            <a:prstGeom prst="rect">
              <a:avLst/>
            </a:prstGeom>
            <a:solidFill>
              <a:srgbClr val="14F5B4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AE5F018-EF91-4D81-95A8-72A10B7C68BC}"/>
                </a:ext>
              </a:extLst>
            </p:cNvPr>
            <p:cNvSpPr txBox="1"/>
            <p:nvPr/>
          </p:nvSpPr>
          <p:spPr>
            <a:xfrm>
              <a:off x="406395" y="2355698"/>
              <a:ext cx="1681218" cy="1008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/>
                <a:t>Verstehen &amp; Nutzen semiotisch-kommunikativer Spezifika eines (digitalen) Textes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A4CB588-DDCA-4480-BA4C-1695F3418671}"/>
              </a:ext>
            </a:extLst>
          </p:cNvPr>
          <p:cNvGrpSpPr/>
          <p:nvPr/>
        </p:nvGrpSpPr>
        <p:grpSpPr>
          <a:xfrm>
            <a:off x="10021906" y="5641234"/>
            <a:ext cx="1681218" cy="1008730"/>
            <a:chOff x="406395" y="1178846"/>
            <a:chExt cx="1681218" cy="100873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124AF740-E4F8-41D4-B66A-ABABB36268F4}"/>
                </a:ext>
              </a:extLst>
            </p:cNvPr>
            <p:cNvSpPr/>
            <p:nvPr/>
          </p:nvSpPr>
          <p:spPr>
            <a:xfrm>
              <a:off x="406395" y="1178846"/>
              <a:ext cx="1681218" cy="10087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59CD1DF-FEE0-4693-BA8E-182103A59074}"/>
                </a:ext>
              </a:extLst>
            </p:cNvPr>
            <p:cNvSpPr txBox="1"/>
            <p:nvPr/>
          </p:nvSpPr>
          <p:spPr>
            <a:xfrm>
              <a:off x="406395" y="1178846"/>
              <a:ext cx="1681218" cy="1008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/>
                <a:t>Erfassen &amp; Nutzen der Textsorten- bzw. Gattungsspezifik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EAFA79D1-8CB6-40D7-8BDE-AC2C4743F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112"/>
          <a:stretch/>
        </p:blipFill>
        <p:spPr>
          <a:xfrm>
            <a:off x="10285893" y="187994"/>
            <a:ext cx="1681218" cy="165628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5BFD61D-B5BF-4FE3-AE65-A2B289E089D5}"/>
              </a:ext>
            </a:extLst>
          </p:cNvPr>
          <p:cNvSpPr txBox="1"/>
          <p:nvPr/>
        </p:nvSpPr>
        <p:spPr>
          <a:xfrm>
            <a:off x="8446899" y="175022"/>
            <a:ext cx="18722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Michael </a:t>
            </a:r>
            <a:r>
              <a:rPr lang="de-DE" sz="1400" b="1" dirty="0" err="1"/>
              <a:t>Halliday</a:t>
            </a:r>
            <a:r>
              <a:rPr lang="de-DE" sz="1400" b="1" dirty="0"/>
              <a:t> </a:t>
            </a:r>
            <a:br>
              <a:rPr lang="de-DE" sz="1100" dirty="0"/>
            </a:br>
            <a:r>
              <a:rPr lang="de-DE" sz="900" dirty="0"/>
              <a:t>(Source: domainthirtythree.com)</a:t>
            </a:r>
            <a:endParaRPr lang="de-DE" sz="1100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1FC8DA3-E8D3-4DA2-AB8C-30CFB31BF1B5}"/>
              </a:ext>
            </a:extLst>
          </p:cNvPr>
          <p:cNvGrpSpPr/>
          <p:nvPr/>
        </p:nvGrpSpPr>
        <p:grpSpPr>
          <a:xfrm>
            <a:off x="10021906" y="3454420"/>
            <a:ext cx="1681218" cy="1008730"/>
            <a:chOff x="2255734" y="1178846"/>
            <a:chExt cx="1681218" cy="100873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6D190D7-16C8-41C8-881B-2E29763C7897}"/>
                </a:ext>
              </a:extLst>
            </p:cNvPr>
            <p:cNvSpPr/>
            <p:nvPr/>
          </p:nvSpPr>
          <p:spPr>
            <a:xfrm>
              <a:off x="2255734" y="1178846"/>
              <a:ext cx="1681218" cy="1008730"/>
            </a:xfrm>
            <a:prstGeom prst="rect">
              <a:avLst/>
            </a:prstGeom>
            <a:solidFill>
              <a:srgbClr val="33CCFF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AA5D0DC-73E3-483C-A12B-6472D0B3117E}"/>
                </a:ext>
              </a:extLst>
            </p:cNvPr>
            <p:cNvSpPr txBox="1"/>
            <p:nvPr/>
          </p:nvSpPr>
          <p:spPr>
            <a:xfrm>
              <a:off x="2255734" y="1178846"/>
              <a:ext cx="1681218" cy="1008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/>
                <a:t>Umgang mit der Intentionalität eines (digitalen) Textes</a:t>
              </a: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18AA293C-155F-46BA-9A5D-47BD88C96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695" y="1475819"/>
            <a:ext cx="1577204" cy="146073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48B0A30-C692-450A-93F1-D9D971800763}"/>
              </a:ext>
            </a:extLst>
          </p:cNvPr>
          <p:cNvSpPr txBox="1"/>
          <p:nvPr/>
        </p:nvSpPr>
        <p:spPr>
          <a:xfrm>
            <a:off x="9696400" y="293655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Mary J. </a:t>
            </a:r>
            <a:r>
              <a:rPr lang="de-DE" sz="1400" b="1" dirty="0" err="1"/>
              <a:t>Schleppegrell</a:t>
            </a:r>
            <a:r>
              <a:rPr lang="de-DE" sz="1400" b="1" dirty="0"/>
              <a:t>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4606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884C4-E72B-4344-958A-D9D777F9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29" y="1211058"/>
            <a:ext cx="11591924" cy="894640"/>
          </a:xfrm>
        </p:spPr>
        <p:txBody>
          <a:bodyPr>
            <a:noAutofit/>
          </a:bodyPr>
          <a:lstStyle/>
          <a:p>
            <a:r>
              <a:rPr lang="de-DE" sz="3200" dirty="0"/>
              <a:t>Die drei sprachlichen Metafunktionen bestimmen die Textform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792647-F575-45A1-9232-A39D4E51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646BF1C3-94E8-4357-836C-A02D1BC7F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027010"/>
              </p:ext>
            </p:extLst>
          </p:nvPr>
        </p:nvGraphicFramePr>
        <p:xfrm>
          <a:off x="300038" y="2276871"/>
          <a:ext cx="11591924" cy="244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93CD2E60-C288-47A8-89DD-F68A487EC5A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0844" r="6762"/>
          <a:stretch/>
        </p:blipFill>
        <p:spPr>
          <a:xfrm>
            <a:off x="7028970" y="5018240"/>
            <a:ext cx="4876106" cy="12910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33F7D0B-E0C4-4024-A463-D5266560AD1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0000" r="43584" b="22034"/>
          <a:stretch/>
        </p:blipFill>
        <p:spPr>
          <a:xfrm>
            <a:off x="119336" y="5018240"/>
            <a:ext cx="2232248" cy="7962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FD3F38-E4CF-455A-852E-7DC760621A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000" r="-17"/>
          <a:stretch/>
        </p:blipFill>
        <p:spPr>
          <a:xfrm>
            <a:off x="2495600" y="5018240"/>
            <a:ext cx="4389354" cy="157911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DD8D224-A1B7-43A8-9661-9F695D3A91C8}"/>
              </a:ext>
            </a:extLst>
          </p:cNvPr>
          <p:cNvSpPr txBox="1"/>
          <p:nvPr/>
        </p:nvSpPr>
        <p:spPr>
          <a:xfrm>
            <a:off x="182464" y="5578749"/>
            <a:ext cx="133146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Vorname Nachname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5C4DD12-31CC-44A8-B93F-4F396B624080}"/>
              </a:ext>
            </a:extLst>
          </p:cNvPr>
          <p:cNvSpPr txBox="1"/>
          <p:nvPr/>
        </p:nvSpPr>
        <p:spPr>
          <a:xfrm>
            <a:off x="2020918" y="550180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B0B2F1-BEC8-4630-9D18-9CD65C98E7F0}"/>
              </a:ext>
            </a:extLst>
          </p:cNvPr>
          <p:cNvSpPr txBox="1"/>
          <p:nvPr/>
        </p:nvSpPr>
        <p:spPr>
          <a:xfrm>
            <a:off x="2567608" y="5761816"/>
            <a:ext cx="206659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Vorname Nachname (Matrikelnummer)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7EB5F1-B121-4232-BEAE-C2D979942D20}"/>
              </a:ext>
            </a:extLst>
          </p:cNvPr>
          <p:cNvSpPr txBox="1"/>
          <p:nvPr/>
        </p:nvSpPr>
        <p:spPr>
          <a:xfrm>
            <a:off x="2711624" y="5993572"/>
            <a:ext cx="69923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Spitzname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BC76F75-F3B8-4BFC-96EE-7D2D328DB3BB}"/>
              </a:ext>
            </a:extLst>
          </p:cNvPr>
          <p:cNvSpPr txBox="1"/>
          <p:nvPr/>
        </p:nvSpPr>
        <p:spPr>
          <a:xfrm>
            <a:off x="6482280" y="62043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239ECDA-7133-49B8-BE5D-750FCE82D1BD}"/>
              </a:ext>
            </a:extLst>
          </p:cNvPr>
          <p:cNvSpPr txBox="1"/>
          <p:nvPr/>
        </p:nvSpPr>
        <p:spPr>
          <a:xfrm>
            <a:off x="7045346" y="6036542"/>
            <a:ext cx="117532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b="1" i="1" dirty="0">
                <a:solidFill>
                  <a:srgbClr val="0033CC"/>
                </a:solidFill>
              </a:rPr>
              <a:t>Vorname Nachname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6390718-69F7-4908-806F-79CCB579E9C6}"/>
              </a:ext>
            </a:extLst>
          </p:cNvPr>
          <p:cNvSpPr txBox="1"/>
          <p:nvPr/>
        </p:nvSpPr>
        <p:spPr>
          <a:xfrm>
            <a:off x="11576790" y="59399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130682763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Benutzerdefiniert 125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Fakultät für Biologie">
      <a:srgbClr val="92B168"/>
    </a:custClr>
    <a:custClr name="Fakultät für Chemie">
      <a:srgbClr val="A08CAA"/>
    </a:custClr>
    <a:custClr name="Fakultät für Erziehungswissenschaft">
      <a:srgbClr val="F08C50"/>
    </a:custClr>
    <a:custClr name="Fakultät für Geschichtswissenschaft, Philosophie und Theologie">
      <a:srgbClr val="7DB4BE"/>
    </a:custClr>
    <a:custClr name="Fakultät für Gesundheitswissenschaften">
      <a:srgbClr val="DC5A5A"/>
    </a:custClr>
    <a:custClr name="Fakultät für Linguistik und Literaturwissenschaft">
      <a:srgbClr val="8FA3B9"/>
    </a:custClr>
    <a:custClr name="Fakultät für Mathematik">
      <a:srgbClr val="DCAA41"/>
    </a:custClr>
    <a:custClr name="Medizinische Fakultät">
      <a:srgbClr val="145F7D"/>
    </a:custClr>
    <a:custClr name="Fakultät für Physik">
      <a:srgbClr val="649696"/>
    </a:custClr>
    <a:custClr name="Fakultät für Rechtswissenschaft">
      <a:srgbClr val="8C8C96"/>
    </a:custClr>
    <a:custClr name="Fakultät für Psychologie und Sportwissenschaft">
      <a:srgbClr val="8C3250"/>
    </a:custClr>
    <a:custClr name="Fakultät für Soziologie">
      <a:srgbClr val="BFD02F"/>
    </a:custClr>
    <a:custClr name="Technische Fakultät">
      <a:srgbClr val="6C8AA8"/>
    </a:custClr>
    <a:custClr name="Fakultät für Wirtschaftswissenschaften">
      <a:srgbClr val="74799B"/>
    </a:custClr>
    <a:custClr name="Grün Print">
      <a:srgbClr val="008965"/>
    </a:custClr>
    <a:custClr name="Grün Digital">
      <a:srgbClr val="14F5B4"/>
    </a:custClr>
  </a:custClrLst>
  <a:extLst>
    <a:ext uri="{05A4C25C-085E-4340-85A3-A5531E510DB2}">
      <thm15:themeFamily xmlns:thm15="http://schemas.microsoft.com/office/thememl/2012/main" name="UBF_PowerPoint_de_Linguistik-Literatur" id="{6466D005-DF60-49F7-9397-FC8AB5B829C3}" vid="{92838F07-F443-492F-B990-2A5DCC026710}"/>
    </a:ext>
  </a:extLst>
</a:theme>
</file>

<file path=ppt/theme/theme2.xml><?xml version="1.0" encoding="utf-8"?>
<a:theme xmlns:a="http://schemas.openxmlformats.org/drawingml/2006/main" name="1_Larissa">
  <a:themeElements>
    <a:clrScheme name="Benutzerdefiniert 125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Fakultät für Biologie">
      <a:srgbClr val="92B168"/>
    </a:custClr>
    <a:custClr name="Fakultät für Chemie">
      <a:srgbClr val="A08CAA"/>
    </a:custClr>
    <a:custClr name="Fakultät für Erziehungswissenschaft">
      <a:srgbClr val="F08C50"/>
    </a:custClr>
    <a:custClr name="Fakultät für Geschichtswissenschaft, Philosophie und Theologie">
      <a:srgbClr val="7DB4BE"/>
    </a:custClr>
    <a:custClr name="Fakultät für Gesundheitswissenschaften">
      <a:srgbClr val="DC5A5A"/>
    </a:custClr>
    <a:custClr name="Fakultät für Linguistik und Literaturwissenschaft">
      <a:srgbClr val="8FA3B9"/>
    </a:custClr>
    <a:custClr name="Fakultät für Mathematik">
      <a:srgbClr val="DCAA41"/>
    </a:custClr>
    <a:custClr name="Medizinische Fakultät">
      <a:srgbClr val="145F7D"/>
    </a:custClr>
    <a:custClr name="Fakultät für Physik">
      <a:srgbClr val="649696"/>
    </a:custClr>
    <a:custClr name="Fakultät für Rechtswissenschaft">
      <a:srgbClr val="8C8C96"/>
    </a:custClr>
    <a:custClr name="Fakultät für Psychologie und Sportwissenschaft">
      <a:srgbClr val="8C3250"/>
    </a:custClr>
    <a:custClr name="Fakultät für Soziologie">
      <a:srgbClr val="BFD02F"/>
    </a:custClr>
    <a:custClr name="Technische Fakultät">
      <a:srgbClr val="6C8AA8"/>
    </a:custClr>
    <a:custClr name="Fakultät für Wirtschaftswissenschaften">
      <a:srgbClr val="74799B"/>
    </a:custClr>
    <a:custClr name="Grün Print">
      <a:srgbClr val="008965"/>
    </a:custClr>
    <a:custClr name="Grün Digital">
      <a:srgbClr val="14F5B4"/>
    </a:custClr>
  </a:custClrLst>
  <a:extLst>
    <a:ext uri="{05A4C25C-085E-4340-85A3-A5531E510DB2}">
      <thm15:themeFamily xmlns:thm15="http://schemas.microsoft.com/office/thememl/2012/main" name="UBF_PowerPoint_de_Erziehung" id="{66D6BD2E-2FCF-41A1-A4BF-D78BD625C329}" vid="{960B9F99-E0F8-4AED-B048-7B1AD95033D7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UBF_PowerPoint_de_Linguistik-Literatur</Template>
  <TotalTime>0</TotalTime>
  <Words>1285</Words>
  <Application>Microsoft Office PowerPoint</Application>
  <PresentationFormat>Breitbild</PresentationFormat>
  <Paragraphs>151</Paragraphs>
  <Slides>15</Slides>
  <Notes>10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Geneva</vt:lpstr>
      <vt:lpstr>Wingdings</vt:lpstr>
      <vt:lpstr>Larissa</vt:lpstr>
      <vt:lpstr>1_Larissa</vt:lpstr>
      <vt:lpstr>Textkompetenz in der Kultur der Digitalität II: Textproduktion</vt:lpstr>
      <vt:lpstr>Agenda</vt:lpstr>
      <vt:lpstr>Rezeptive (digitale) Textkompetenz in der Oberstufe</vt:lpstr>
      <vt:lpstr>Wiedereinstieg Digitale Textkompetenz</vt:lpstr>
      <vt:lpstr>Didaktisierung von Aspekten rezeptiver Textkompetenz, die für die Kleine Hausarbeit benötigt wird</vt:lpstr>
      <vt:lpstr>Produktive (digitale) Textkompetenz</vt:lpstr>
      <vt:lpstr>Textkompetenzdimension Erfassen und Nutzen der Textsorten- bzw. Gattungsspezifik eines digitalen Textes am Beispiel der „Ich möchte gerne im Seminar bleiben“-E-Mail</vt:lpstr>
      <vt:lpstr>Die Funktionale Grammatik (functional grammar) (Halliday 1978, Schleppegrell 2004)</vt:lpstr>
      <vt:lpstr>Die drei sprachlichen Metafunktionen bestimmen die Textform</vt:lpstr>
      <vt:lpstr>Produktive (digitale) Textkompetenz in der Oberstufe</vt:lpstr>
      <vt:lpstr>Textkompetenz in der Oberstufe: Die Kleine Hausarbeit im Basiskurs II Methoden des wissenschaftspropädeutischen Schreibens am OS</vt:lpstr>
      <vt:lpstr>Das didaktische Konzept der Basiskurse</vt:lpstr>
      <vt:lpstr>PowerPoint-Präsentation</vt:lpstr>
      <vt:lpstr>Quellen &amp; weiterführende Literatur</vt:lpstr>
      <vt:lpstr>PowerPoint-Präsentation</vt:lpstr>
    </vt:vector>
  </TitlesOfParts>
  <Company>Universität Bielefeld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der  Präsentation</dc:title>
  <dc:creator>Anne Wernicke</dc:creator>
  <cp:lastModifiedBy>Wernicke, Anne</cp:lastModifiedBy>
  <cp:revision>565</cp:revision>
  <dcterms:created xsi:type="dcterms:W3CDTF">2022-11-18T11:35:57Z</dcterms:created>
  <dcterms:modified xsi:type="dcterms:W3CDTF">2025-06-17T13:19:03Z</dcterms:modified>
</cp:coreProperties>
</file>