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322" r:id="rId3"/>
    <p:sldId id="308" r:id="rId4"/>
    <p:sldId id="309" r:id="rId5"/>
    <p:sldId id="312" r:id="rId6"/>
    <p:sldId id="327" r:id="rId7"/>
    <p:sldId id="315" r:id="rId8"/>
    <p:sldId id="316" r:id="rId9"/>
    <p:sldId id="314" r:id="rId10"/>
    <p:sldId id="317" r:id="rId11"/>
    <p:sldId id="318" r:id="rId12"/>
    <p:sldId id="323" r:id="rId13"/>
    <p:sldId id="325" r:id="rId14"/>
    <p:sldId id="313" r:id="rId15"/>
    <p:sldId id="319" r:id="rId16"/>
    <p:sldId id="326" r:id="rId17"/>
    <p:sldId id="321" r:id="rId18"/>
    <p:sldId id="320" r:id="rId19"/>
    <p:sldId id="328" r:id="rId20"/>
    <p:sldId id="310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smin Echterhoff" initials="YE" lastIdx="2" clrIdx="0"/>
  <p:cmAuthor id="1" name="Autor" initials="A" lastIdx="1" clrIdx="0"/>
  <p:cmAuthor id="2" name="Anne Trapp" initials="AT" lastIdx="7" clrIdx="1">
    <p:extLst>
      <p:ext uri="{19B8F6BF-5375-455C-9EA6-DF929625EA0E}">
        <p15:presenceInfo xmlns:p15="http://schemas.microsoft.com/office/powerpoint/2012/main" userId="7590723ec9ae61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D99"/>
    <a:srgbClr val="8AC33E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D4D4D4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chemeClr val="accent1">
              <a:lumOff val="50167"/>
            </a:schemeClr>
          </a:solidFill>
        </a:fill>
      </a:tcStyle>
    </a:band2H>
    <a:firstCol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5">
              <a:lumOff val="13181"/>
            </a:schemeClr>
          </a:solidFill>
        </a:fill>
      </a:tcStyle>
    </a:wholeTbl>
    <a:band2H>
      <a:tcTxStyle/>
      <a:tcStyle>
        <a:tcBdr/>
        <a:fill>
          <a:solidFill>
            <a:srgbClr val="FCFCFC"/>
          </a:solidFill>
        </a:fill>
      </a:tcStyle>
    </a:band2H>
    <a:firstCol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6"/>
          </a:solidFill>
        </a:fill>
      </a:tcStyle>
    </a:band2H>
    <a:firstCol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381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381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15" autoAdjust="0"/>
  </p:normalViewPr>
  <p:slideViewPr>
    <p:cSldViewPr snapToGrid="0">
      <p:cViewPr varScale="1">
        <p:scale>
          <a:sx n="70" d="100"/>
          <a:sy n="70" d="100"/>
        </p:scale>
        <p:origin x="113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1195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898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8102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960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491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6493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9719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0879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5937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511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 kurzes Modul zur Prüfungskultur im Lernraum hinweisen</a:t>
            </a:r>
          </a:p>
        </p:txBody>
      </p:sp>
    </p:spTree>
    <p:extLst>
      <p:ext uri="{BB962C8B-B14F-4D97-AF65-F5344CB8AC3E}">
        <p14:creationId xmlns:p14="http://schemas.microsoft.com/office/powerpoint/2010/main" val="2645369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77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0844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298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152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510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37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589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09515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300038" y="1268412"/>
            <a:ext cx="5976000" cy="36565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00035" y="5208435"/>
            <a:ext cx="5975355" cy="139653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SzTx/>
              <a:buFontTx/>
              <a:buNone/>
              <a:defRPr sz="1500"/>
            </a:lvl1pPr>
            <a:lvl2pPr marL="0" indent="0">
              <a:buSzTx/>
              <a:buFontTx/>
              <a:buNone/>
              <a:defRPr sz="1500"/>
            </a:lvl2pPr>
            <a:lvl3pPr marL="0" indent="0">
              <a:buSzTx/>
              <a:buFontTx/>
              <a:buNone/>
              <a:defRPr sz="1500"/>
            </a:lvl3pPr>
            <a:lvl4pPr marL="0" indent="0">
              <a:buSzTx/>
              <a:buFontTx/>
              <a:buNone/>
              <a:defRPr sz="1500"/>
            </a:lvl4pPr>
            <a:lvl5pPr marL="0" indent="0">
              <a:buSzTx/>
              <a:buFontTx/>
              <a:buNone/>
              <a:defRPr sz="15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Bildplatzhalter 9"/>
          <p:cNvSpPr>
            <a:spLocks noGrp="1"/>
          </p:cNvSpPr>
          <p:nvPr>
            <p:ph type="pic" sz="half" idx="21"/>
          </p:nvPr>
        </p:nvSpPr>
        <p:spPr>
          <a:xfrm>
            <a:off x="6575425" y="1268412"/>
            <a:ext cx="5316538" cy="529293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597763" y="6356350"/>
            <a:ext cx="139837" cy="127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9" descr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8" y="307886"/>
            <a:ext cx="1332001" cy="31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8644" y="305805"/>
            <a:ext cx="1313999" cy="324762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el"/>
          <p:cNvSpPr txBox="1">
            <a:spLocks noGrp="1"/>
          </p:cNvSpPr>
          <p:nvPr>
            <p:ph type="title" hasCustomPrompt="1"/>
          </p:nvPr>
        </p:nvSpPr>
        <p:spPr>
          <a:xfrm>
            <a:off x="300038" y="1324895"/>
            <a:ext cx="11591926" cy="6888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</a:t>
            </a:r>
          </a:p>
        </p:txBody>
      </p:sp>
      <p:sp>
        <p:nvSpPr>
          <p:cNvPr id="36" name="Textebene 1…"/>
          <p:cNvSpPr txBox="1">
            <a:spLocks noGrp="1"/>
          </p:cNvSpPr>
          <p:nvPr>
            <p:ph type="body" idx="1"/>
          </p:nvPr>
        </p:nvSpPr>
        <p:spPr>
          <a:xfrm>
            <a:off x="300035" y="2241550"/>
            <a:ext cx="11591927" cy="39957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fik 9" descr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8" y="307886"/>
            <a:ext cx="1332001" cy="31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8644" y="305805"/>
            <a:ext cx="1313999" cy="32476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itel"/>
          <p:cNvSpPr txBox="1">
            <a:spLocks noGrp="1"/>
          </p:cNvSpPr>
          <p:nvPr>
            <p:ph type="title" hasCustomPrompt="1"/>
          </p:nvPr>
        </p:nvSpPr>
        <p:spPr>
          <a:xfrm>
            <a:off x="300038" y="1324895"/>
            <a:ext cx="11591926" cy="6888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</a:t>
            </a:r>
          </a:p>
        </p:txBody>
      </p:sp>
      <p:sp>
        <p:nvSpPr>
          <p:cNvPr id="12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 descr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68" y="307886"/>
            <a:ext cx="1332001" cy="31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6" descr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8644" y="305805"/>
            <a:ext cx="1313999" cy="32476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52125" y="6471134"/>
            <a:ext cx="139838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6212" marR="0" indent="-176212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58775" marR="0" indent="-182562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534987" marR="0" indent="-176212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717550" marR="0" indent="-182562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893762" marR="0" indent="-176212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4.0/deed.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4.0/deed.de" TargetMode="External"/><Relationship Id="rId4" Type="http://schemas.openxmlformats.org/officeDocument/2006/relationships/hyperlink" Target="https://axelkrommer.com/2020/07/02/didaktische-schieberegler-oder-distanz-lernen-und-padagogische-antinomie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flexionstool.pruefungskultur.de/#02321420" TargetMode="External"/><Relationship Id="rId5" Type="http://schemas.openxmlformats.org/officeDocument/2006/relationships/hyperlink" Target="https://creativecommons.org/licenses/by-nc/4.0/deed.de" TargetMode="External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4.0/deed.d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4.0/deed.d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deed.d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4.0/deed.d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4.0/deed.de" TargetMode="External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deed.de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2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4.0/deed.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deed.d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4.0/deed.de" TargetMode="External"/><Relationship Id="rId4" Type="http://schemas.openxmlformats.org/officeDocument/2006/relationships/hyperlink" Target="https://giphy.com/gifs/B6p3epsRMQWMU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ldungsregion-paderborn.de/biz-wAssets/docs/dokumentationen/Themenwoche-210531-Workinar-Dr.-Zumbansen-Pruefungskultur-Praesentation.pdf" TargetMode="External"/><Relationship Id="rId3" Type="http://schemas.openxmlformats.org/officeDocument/2006/relationships/hyperlink" Target="https://www.kmk.org/fileadmin/veroeffentlichungen_beschluesse/2021/2021_12_09-Lehren-und-Lernen-Digi.pdf" TargetMode="External"/><Relationship Id="rId7" Type="http://schemas.openxmlformats.org/officeDocument/2006/relationships/hyperlink" Target="https://visual-books.com/hybrid-unterricht-101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blurbs.podigee.io/8-kathrin-stoffregen-neue-pruefungsformate" TargetMode="External"/><Relationship Id="rId5" Type="http://schemas.openxmlformats.org/officeDocument/2006/relationships/hyperlink" Target="https://giphy.com/gifs/B6p3epsRMQWMU" TargetMode="External"/><Relationship Id="rId4" Type="http://schemas.openxmlformats.org/officeDocument/2006/relationships/hyperlink" Target="https://giphy.com/stickers/ExpGuelph-uofg-uog-elh-xTr6muMQw0yjPNMyLZ" TargetMode="External"/><Relationship Id="rId9" Type="http://schemas.openxmlformats.org/officeDocument/2006/relationships/hyperlink" Target="https://creativecommons.org/licenses/by-nc/4.0/deed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creativecommons.org/licenses/by-nc/4.0/deed.d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4.0/deed.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deed.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4.0/deed.de" TargetMode="External"/><Relationship Id="rId4" Type="http://schemas.openxmlformats.org/officeDocument/2006/relationships/hyperlink" Target="https://creativecommons.org/licenses/by-nc-nd/4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nOmGsHkVbc?start=466&amp;feature=oembed" TargetMode="External"/><Relationship Id="rId5" Type="http://schemas.openxmlformats.org/officeDocument/2006/relationships/hyperlink" Target="https://creativecommons.org/licenses/by-nc/4.0/deed.de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nOmGsHkVbc?start=466&amp;feature=oembed" TargetMode="External"/><Relationship Id="rId5" Type="http://schemas.openxmlformats.org/officeDocument/2006/relationships/hyperlink" Target="https://creativecommons.org/licenses/by-nc/4.0/deed.de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nc/4.0/deed.d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el 1"/>
          <p:cNvSpPr txBox="1">
            <a:spLocks noGrp="1"/>
          </p:cNvSpPr>
          <p:nvPr>
            <p:ph type="title"/>
          </p:nvPr>
        </p:nvSpPr>
        <p:spPr>
          <a:xfrm>
            <a:off x="449408" y="2086620"/>
            <a:ext cx="5976000" cy="3656519"/>
          </a:xfrm>
        </p:spPr>
        <p:txBody>
          <a:bodyPr>
            <a:noAutofit/>
          </a:bodyPr>
          <a:lstStyle/>
          <a:p>
            <a:r>
              <a:rPr lang="de-DE" sz="4400" dirty="0"/>
              <a:t>Zeitgemäße Prüfungskultur</a:t>
            </a:r>
            <a:endParaRPr sz="4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C8FD4F-35F5-4ED1-A61A-6F0BE724F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r="19622" b="1"/>
          <a:stretch/>
        </p:blipFill>
        <p:spPr>
          <a:xfrm>
            <a:off x="6425408" y="637040"/>
            <a:ext cx="5316538" cy="5292936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3F70E59-8F2B-4DFB-9A24-43EEC5B54B54}"/>
              </a:ext>
            </a:extLst>
          </p:cNvPr>
          <p:cNvSpPr txBox="1"/>
          <p:nvPr/>
        </p:nvSpPr>
        <p:spPr>
          <a:xfrm rot="16200000">
            <a:off x="11122862" y="5551149"/>
            <a:ext cx="1794164" cy="215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Photo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Marvin Meyer on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Unsplash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CD57E6B-8824-96DF-64BF-639D459C2754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4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;p6">
            <a:extLst>
              <a:ext uri="{FF2B5EF4-FFF2-40B4-BE49-F238E27FC236}">
                <a16:creationId xmlns:a16="http://schemas.microsoft.com/office/drawing/2014/main" id="{C411394A-7F05-43A2-B23C-038E4C77910D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Maximen für zeitgemäßes Lernen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793EFB-0126-4D36-A4F3-4056D52BF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59" y="1451994"/>
            <a:ext cx="8654882" cy="29409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CA039-0C89-4874-B607-6763DDA8BAF3}"/>
              </a:ext>
            </a:extLst>
          </p:cNvPr>
          <p:cNvSpPr txBox="1"/>
          <p:nvPr/>
        </p:nvSpPr>
        <p:spPr>
          <a:xfrm>
            <a:off x="2709477" y="4438910"/>
            <a:ext cx="84961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https://axelkrommer.com/2020/07/02/didaktische-schieberegler-oder-distanz-lernen-und-padagogische-antinomien/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6" name="Google Shape;97;p7">
            <a:extLst>
              <a:ext uri="{FF2B5EF4-FFF2-40B4-BE49-F238E27FC236}">
                <a16:creationId xmlns:a16="http://schemas.microsoft.com/office/drawing/2014/main" id="{D03B00BD-00EC-44B8-8496-56A838CB5C24}"/>
              </a:ext>
            </a:extLst>
          </p:cNvPr>
          <p:cNvSpPr/>
          <p:nvPr/>
        </p:nvSpPr>
        <p:spPr>
          <a:xfrm>
            <a:off x="1503195" y="5179796"/>
            <a:ext cx="6245142" cy="827451"/>
          </a:xfrm>
          <a:custGeom>
            <a:avLst/>
            <a:gdLst>
              <a:gd name="connsiteX0" fmla="*/ 0 w 6245142"/>
              <a:gd name="connsiteY0" fmla="*/ 137909 h 827451"/>
              <a:gd name="connsiteX1" fmla="*/ 137909 w 6245142"/>
              <a:gd name="connsiteY1" fmla="*/ 0 h 827451"/>
              <a:gd name="connsiteX2" fmla="*/ 555762 w 6245142"/>
              <a:gd name="connsiteY2" fmla="*/ 0 h 827451"/>
              <a:gd name="connsiteX3" fmla="*/ 1152694 w 6245142"/>
              <a:gd name="connsiteY3" fmla="*/ 0 h 827451"/>
              <a:gd name="connsiteX4" fmla="*/ 1749627 w 6245142"/>
              <a:gd name="connsiteY4" fmla="*/ 0 h 827451"/>
              <a:gd name="connsiteX5" fmla="*/ 2406253 w 6245142"/>
              <a:gd name="connsiteY5" fmla="*/ 0 h 827451"/>
              <a:gd name="connsiteX6" fmla="*/ 3122572 w 6245142"/>
              <a:gd name="connsiteY6" fmla="*/ 0 h 827451"/>
              <a:gd name="connsiteX7" fmla="*/ 3659811 w 6245142"/>
              <a:gd name="connsiteY7" fmla="*/ 0 h 827451"/>
              <a:gd name="connsiteX8" fmla="*/ 4137357 w 6245142"/>
              <a:gd name="connsiteY8" fmla="*/ 0 h 827451"/>
              <a:gd name="connsiteX9" fmla="*/ 4853676 w 6245142"/>
              <a:gd name="connsiteY9" fmla="*/ 0 h 827451"/>
              <a:gd name="connsiteX10" fmla="*/ 5331222 w 6245142"/>
              <a:gd name="connsiteY10" fmla="*/ 0 h 827451"/>
              <a:gd name="connsiteX11" fmla="*/ 6107234 w 6245142"/>
              <a:gd name="connsiteY11" fmla="*/ 0 h 827451"/>
              <a:gd name="connsiteX12" fmla="*/ 6245143 w 6245142"/>
              <a:gd name="connsiteY12" fmla="*/ 137909 h 827451"/>
              <a:gd name="connsiteX13" fmla="*/ 6245142 w 6245142"/>
              <a:gd name="connsiteY13" fmla="*/ 689543 h 827451"/>
              <a:gd name="connsiteX14" fmla="*/ 6107233 w 6245142"/>
              <a:gd name="connsiteY14" fmla="*/ 827452 h 827451"/>
              <a:gd name="connsiteX15" fmla="*/ 5629687 w 6245142"/>
              <a:gd name="connsiteY15" fmla="*/ 827452 h 827451"/>
              <a:gd name="connsiteX16" fmla="*/ 5152141 w 6245142"/>
              <a:gd name="connsiteY16" fmla="*/ 827452 h 827451"/>
              <a:gd name="connsiteX17" fmla="*/ 4495516 w 6245142"/>
              <a:gd name="connsiteY17" fmla="*/ 827452 h 827451"/>
              <a:gd name="connsiteX18" fmla="*/ 3838890 w 6245142"/>
              <a:gd name="connsiteY18" fmla="*/ 827452 h 827451"/>
              <a:gd name="connsiteX19" fmla="*/ 3122571 w 6245142"/>
              <a:gd name="connsiteY19" fmla="*/ 827452 h 827451"/>
              <a:gd name="connsiteX20" fmla="*/ 2525639 w 6245142"/>
              <a:gd name="connsiteY20" fmla="*/ 827451 h 827451"/>
              <a:gd name="connsiteX21" fmla="*/ 2107786 w 6245142"/>
              <a:gd name="connsiteY21" fmla="*/ 827451 h 827451"/>
              <a:gd name="connsiteX22" fmla="*/ 1630240 w 6245142"/>
              <a:gd name="connsiteY22" fmla="*/ 827451 h 827451"/>
              <a:gd name="connsiteX23" fmla="*/ 1033308 w 6245142"/>
              <a:gd name="connsiteY23" fmla="*/ 827451 h 827451"/>
              <a:gd name="connsiteX24" fmla="*/ 137909 w 6245142"/>
              <a:gd name="connsiteY24" fmla="*/ 827451 h 827451"/>
              <a:gd name="connsiteX25" fmla="*/ 0 w 6245142"/>
              <a:gd name="connsiteY25" fmla="*/ 689542 h 827451"/>
              <a:gd name="connsiteX26" fmla="*/ 0 w 6245142"/>
              <a:gd name="connsiteY26" fmla="*/ 137909 h 82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45142" h="827451" fill="none" extrusionOk="0">
                <a:moveTo>
                  <a:pt x="0" y="137909"/>
                </a:moveTo>
                <a:cubicBezTo>
                  <a:pt x="-5833" y="59876"/>
                  <a:pt x="62643" y="-2210"/>
                  <a:pt x="137909" y="0"/>
                </a:cubicBezTo>
                <a:cubicBezTo>
                  <a:pt x="238886" y="-37504"/>
                  <a:pt x="351842" y="30070"/>
                  <a:pt x="555762" y="0"/>
                </a:cubicBezTo>
                <a:cubicBezTo>
                  <a:pt x="759682" y="-30070"/>
                  <a:pt x="903356" y="45307"/>
                  <a:pt x="1152694" y="0"/>
                </a:cubicBezTo>
                <a:cubicBezTo>
                  <a:pt x="1402032" y="-45307"/>
                  <a:pt x="1570157" y="63240"/>
                  <a:pt x="1749627" y="0"/>
                </a:cubicBezTo>
                <a:cubicBezTo>
                  <a:pt x="1929097" y="-63240"/>
                  <a:pt x="2192096" y="60878"/>
                  <a:pt x="2406253" y="0"/>
                </a:cubicBezTo>
                <a:cubicBezTo>
                  <a:pt x="2620410" y="-60878"/>
                  <a:pt x="2802126" y="14043"/>
                  <a:pt x="3122572" y="0"/>
                </a:cubicBezTo>
                <a:cubicBezTo>
                  <a:pt x="3443018" y="-14043"/>
                  <a:pt x="3538373" y="58462"/>
                  <a:pt x="3659811" y="0"/>
                </a:cubicBezTo>
                <a:cubicBezTo>
                  <a:pt x="3781249" y="-58462"/>
                  <a:pt x="3911442" y="45716"/>
                  <a:pt x="4137357" y="0"/>
                </a:cubicBezTo>
                <a:cubicBezTo>
                  <a:pt x="4363272" y="-45716"/>
                  <a:pt x="4695805" y="24193"/>
                  <a:pt x="4853676" y="0"/>
                </a:cubicBezTo>
                <a:cubicBezTo>
                  <a:pt x="5011547" y="-24193"/>
                  <a:pt x="5148791" y="10523"/>
                  <a:pt x="5331222" y="0"/>
                </a:cubicBezTo>
                <a:cubicBezTo>
                  <a:pt x="5513653" y="-10523"/>
                  <a:pt x="5805500" y="90988"/>
                  <a:pt x="6107234" y="0"/>
                </a:cubicBezTo>
                <a:cubicBezTo>
                  <a:pt x="6162832" y="8477"/>
                  <a:pt x="6266879" y="63683"/>
                  <a:pt x="6245143" y="137909"/>
                </a:cubicBezTo>
                <a:cubicBezTo>
                  <a:pt x="6243744" y="316297"/>
                  <a:pt x="6233124" y="513388"/>
                  <a:pt x="6245142" y="689543"/>
                </a:cubicBezTo>
                <a:cubicBezTo>
                  <a:pt x="6246716" y="764447"/>
                  <a:pt x="6188237" y="826291"/>
                  <a:pt x="6107233" y="827452"/>
                </a:cubicBezTo>
                <a:cubicBezTo>
                  <a:pt x="5885479" y="874381"/>
                  <a:pt x="5861214" y="803273"/>
                  <a:pt x="5629687" y="827452"/>
                </a:cubicBezTo>
                <a:cubicBezTo>
                  <a:pt x="5398160" y="851631"/>
                  <a:pt x="5336929" y="785492"/>
                  <a:pt x="5152141" y="827452"/>
                </a:cubicBezTo>
                <a:cubicBezTo>
                  <a:pt x="4967353" y="869412"/>
                  <a:pt x="4784297" y="793142"/>
                  <a:pt x="4495516" y="827452"/>
                </a:cubicBezTo>
                <a:cubicBezTo>
                  <a:pt x="4206735" y="861762"/>
                  <a:pt x="4023843" y="762796"/>
                  <a:pt x="3838890" y="827452"/>
                </a:cubicBezTo>
                <a:cubicBezTo>
                  <a:pt x="3653937" y="892108"/>
                  <a:pt x="3313617" y="745353"/>
                  <a:pt x="3122571" y="827452"/>
                </a:cubicBezTo>
                <a:cubicBezTo>
                  <a:pt x="2931524" y="909551"/>
                  <a:pt x="2822402" y="770096"/>
                  <a:pt x="2525639" y="827451"/>
                </a:cubicBezTo>
                <a:cubicBezTo>
                  <a:pt x="2228876" y="884806"/>
                  <a:pt x="2241765" y="797823"/>
                  <a:pt x="2107786" y="827451"/>
                </a:cubicBezTo>
                <a:cubicBezTo>
                  <a:pt x="1973807" y="857079"/>
                  <a:pt x="1764276" y="821464"/>
                  <a:pt x="1630240" y="827451"/>
                </a:cubicBezTo>
                <a:cubicBezTo>
                  <a:pt x="1496204" y="833438"/>
                  <a:pt x="1245816" y="820737"/>
                  <a:pt x="1033308" y="827451"/>
                </a:cubicBezTo>
                <a:cubicBezTo>
                  <a:pt x="820800" y="834165"/>
                  <a:pt x="463797" y="821819"/>
                  <a:pt x="137909" y="827451"/>
                </a:cubicBezTo>
                <a:cubicBezTo>
                  <a:pt x="44637" y="816423"/>
                  <a:pt x="-16573" y="753525"/>
                  <a:pt x="0" y="689542"/>
                </a:cubicBezTo>
                <a:cubicBezTo>
                  <a:pt x="-8237" y="541179"/>
                  <a:pt x="17376" y="334737"/>
                  <a:pt x="0" y="137909"/>
                </a:cubicBezTo>
                <a:close/>
              </a:path>
              <a:path w="6245142" h="827451" stroke="0" extrusionOk="0">
                <a:moveTo>
                  <a:pt x="0" y="137909"/>
                </a:moveTo>
                <a:cubicBezTo>
                  <a:pt x="-1087" y="58332"/>
                  <a:pt x="55740" y="517"/>
                  <a:pt x="137909" y="0"/>
                </a:cubicBezTo>
                <a:cubicBezTo>
                  <a:pt x="340995" y="-2222"/>
                  <a:pt x="506885" y="32970"/>
                  <a:pt x="854228" y="0"/>
                </a:cubicBezTo>
                <a:cubicBezTo>
                  <a:pt x="1201571" y="-32970"/>
                  <a:pt x="1237127" y="29015"/>
                  <a:pt x="1510854" y="0"/>
                </a:cubicBezTo>
                <a:cubicBezTo>
                  <a:pt x="1784581" y="-29015"/>
                  <a:pt x="1800678" y="11098"/>
                  <a:pt x="1928707" y="0"/>
                </a:cubicBezTo>
                <a:cubicBezTo>
                  <a:pt x="2056736" y="-11098"/>
                  <a:pt x="2279049" y="42475"/>
                  <a:pt x="2406253" y="0"/>
                </a:cubicBezTo>
                <a:cubicBezTo>
                  <a:pt x="2533457" y="-42475"/>
                  <a:pt x="2737882" y="9729"/>
                  <a:pt x="2883799" y="0"/>
                </a:cubicBezTo>
                <a:cubicBezTo>
                  <a:pt x="3029716" y="-9729"/>
                  <a:pt x="3135766" y="18334"/>
                  <a:pt x="3361345" y="0"/>
                </a:cubicBezTo>
                <a:cubicBezTo>
                  <a:pt x="3586924" y="-18334"/>
                  <a:pt x="3730273" y="66912"/>
                  <a:pt x="4077664" y="0"/>
                </a:cubicBezTo>
                <a:cubicBezTo>
                  <a:pt x="4425055" y="-66912"/>
                  <a:pt x="4486311" y="75676"/>
                  <a:pt x="4793983" y="0"/>
                </a:cubicBezTo>
                <a:cubicBezTo>
                  <a:pt x="5101655" y="-75676"/>
                  <a:pt x="5084926" y="21437"/>
                  <a:pt x="5271529" y="0"/>
                </a:cubicBezTo>
                <a:cubicBezTo>
                  <a:pt x="5458132" y="-21437"/>
                  <a:pt x="5893264" y="80319"/>
                  <a:pt x="6107234" y="0"/>
                </a:cubicBezTo>
                <a:cubicBezTo>
                  <a:pt x="6186749" y="2412"/>
                  <a:pt x="6246548" y="63241"/>
                  <a:pt x="6245143" y="137909"/>
                </a:cubicBezTo>
                <a:cubicBezTo>
                  <a:pt x="6246390" y="344828"/>
                  <a:pt x="6213683" y="534786"/>
                  <a:pt x="6245142" y="689543"/>
                </a:cubicBezTo>
                <a:cubicBezTo>
                  <a:pt x="6244518" y="777116"/>
                  <a:pt x="6183014" y="836403"/>
                  <a:pt x="6107233" y="827452"/>
                </a:cubicBezTo>
                <a:cubicBezTo>
                  <a:pt x="5875413" y="876922"/>
                  <a:pt x="5614016" y="809967"/>
                  <a:pt x="5450607" y="827452"/>
                </a:cubicBezTo>
                <a:cubicBezTo>
                  <a:pt x="5287198" y="844937"/>
                  <a:pt x="5106400" y="770369"/>
                  <a:pt x="4793982" y="827452"/>
                </a:cubicBezTo>
                <a:cubicBezTo>
                  <a:pt x="4481565" y="884535"/>
                  <a:pt x="4416987" y="745487"/>
                  <a:pt x="4077663" y="827452"/>
                </a:cubicBezTo>
                <a:cubicBezTo>
                  <a:pt x="3738339" y="909417"/>
                  <a:pt x="3789142" y="782989"/>
                  <a:pt x="3659810" y="827452"/>
                </a:cubicBezTo>
                <a:cubicBezTo>
                  <a:pt x="3530478" y="871915"/>
                  <a:pt x="3333955" y="774629"/>
                  <a:pt x="3062878" y="827451"/>
                </a:cubicBezTo>
                <a:cubicBezTo>
                  <a:pt x="2791801" y="880273"/>
                  <a:pt x="2760535" y="804372"/>
                  <a:pt x="2645025" y="827451"/>
                </a:cubicBezTo>
                <a:cubicBezTo>
                  <a:pt x="2529515" y="850530"/>
                  <a:pt x="2382449" y="786549"/>
                  <a:pt x="2227172" y="827451"/>
                </a:cubicBezTo>
                <a:cubicBezTo>
                  <a:pt x="2071895" y="868353"/>
                  <a:pt x="1940742" y="793099"/>
                  <a:pt x="1749626" y="827451"/>
                </a:cubicBezTo>
                <a:cubicBezTo>
                  <a:pt x="1558510" y="861803"/>
                  <a:pt x="1250543" y="822919"/>
                  <a:pt x="1033308" y="827451"/>
                </a:cubicBezTo>
                <a:cubicBezTo>
                  <a:pt x="816073" y="831983"/>
                  <a:pt x="477240" y="767079"/>
                  <a:pt x="137909" y="827451"/>
                </a:cubicBezTo>
                <a:cubicBezTo>
                  <a:pt x="58851" y="828269"/>
                  <a:pt x="-11027" y="749634"/>
                  <a:pt x="0" y="689542"/>
                </a:cubicBezTo>
                <a:cubicBezTo>
                  <a:pt x="-19851" y="444782"/>
                  <a:pt x="47346" y="252668"/>
                  <a:pt x="0" y="137909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C7EA5E-8505-4873-AB5D-CACB87620BEA}"/>
              </a:ext>
            </a:extLst>
          </p:cNvPr>
          <p:cNvSpPr txBox="1"/>
          <p:nvPr/>
        </p:nvSpPr>
        <p:spPr>
          <a:xfrm>
            <a:off x="1670520" y="5285954"/>
            <a:ext cx="5910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Leitgedanke: „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So viel Vertrauen und Freiheit wie möglich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so viel Kontrolle und Struktur wie nötig“</a:t>
            </a:r>
          </a:p>
        </p:txBody>
      </p:sp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F266B849-A965-499D-B59B-A6AD4F9DB156}"/>
              </a:ext>
            </a:extLst>
          </p:cNvPr>
          <p:cNvSpPr/>
          <p:nvPr/>
        </p:nvSpPr>
        <p:spPr>
          <a:xfrm>
            <a:off x="555606" y="4132188"/>
            <a:ext cx="861511" cy="1023637"/>
          </a:xfrm>
          <a:prstGeom prst="curvedRightArrow">
            <a:avLst/>
          </a:prstGeom>
          <a:solidFill>
            <a:srgbClr val="E3AD99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3DCDA134-EFE7-D886-D7CA-6EBC9FC3175E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5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30069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FE591-0A8D-403B-BCB8-242847E9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79" y="3079407"/>
            <a:ext cx="5484845" cy="307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1;p6">
            <a:extLst>
              <a:ext uri="{FF2B5EF4-FFF2-40B4-BE49-F238E27FC236}">
                <a16:creationId xmlns:a16="http://schemas.microsoft.com/office/drawing/2014/main" id="{11ACDFC4-C527-401B-8BB6-B72CF0B7943B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Maximen für zeitgemäßes Lernen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- 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i</a:t>
            </a: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n Bezug auf Prüfungssituationen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CDC947-029A-49DF-A714-F9D2F8479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80109"/>
          <a:stretch/>
        </p:blipFill>
        <p:spPr>
          <a:xfrm>
            <a:off x="228496" y="2182488"/>
            <a:ext cx="11875973" cy="584977"/>
          </a:xfrm>
          <a:prstGeom prst="rect">
            <a:avLst/>
          </a:prstGeom>
        </p:spPr>
      </p:pic>
      <p:sp>
        <p:nvSpPr>
          <p:cNvPr id="6" name="Pfeil: nach rechts gekrümmt 5">
            <a:extLst>
              <a:ext uri="{FF2B5EF4-FFF2-40B4-BE49-F238E27FC236}">
                <a16:creationId xmlns:a16="http://schemas.microsoft.com/office/drawing/2014/main" id="{C2FC5677-91BC-4932-9B35-8853007FE49E}"/>
              </a:ext>
            </a:extLst>
          </p:cNvPr>
          <p:cNvSpPr/>
          <p:nvPr/>
        </p:nvSpPr>
        <p:spPr>
          <a:xfrm rot="19971081">
            <a:off x="1553934" y="3315370"/>
            <a:ext cx="1194525" cy="1609837"/>
          </a:xfrm>
          <a:prstGeom prst="curvedRightArrow">
            <a:avLst/>
          </a:prstGeom>
          <a:solidFill>
            <a:srgbClr val="E3AD99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654C72DA-ACC0-9D3C-A7EB-0EAB9B586DE2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5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  <p:pic>
        <p:nvPicPr>
          <p:cNvPr id="8" name="Grafik 7">
            <a:hlinkClick r:id="rId6"/>
            <a:extLst>
              <a:ext uri="{FF2B5EF4-FFF2-40B4-BE49-F238E27FC236}">
                <a16:creationId xmlns:a16="http://schemas.microsoft.com/office/drawing/2014/main" id="{4BEF028D-8FE3-80A7-7AB4-171534BE2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740" y="4307779"/>
            <a:ext cx="2693534" cy="2339684"/>
          </a:xfrm>
          <a:prstGeom prst="rect">
            <a:avLst/>
          </a:prstGeom>
        </p:spPr>
      </p:pic>
      <p:sp>
        <p:nvSpPr>
          <p:cNvPr id="9" name="Google Shape;97;p7">
            <a:extLst>
              <a:ext uri="{FF2B5EF4-FFF2-40B4-BE49-F238E27FC236}">
                <a16:creationId xmlns:a16="http://schemas.microsoft.com/office/drawing/2014/main" id="{BBB73163-876D-5B6A-FDDD-FE9177E60EA3}"/>
              </a:ext>
            </a:extLst>
          </p:cNvPr>
          <p:cNvSpPr/>
          <p:nvPr/>
        </p:nvSpPr>
        <p:spPr>
          <a:xfrm>
            <a:off x="8819661" y="3119930"/>
            <a:ext cx="3195395" cy="938718"/>
          </a:xfrm>
          <a:custGeom>
            <a:avLst/>
            <a:gdLst>
              <a:gd name="connsiteX0" fmla="*/ 0 w 3195395"/>
              <a:gd name="connsiteY0" fmla="*/ 156453 h 938718"/>
              <a:gd name="connsiteX1" fmla="*/ 156453 w 3195395"/>
              <a:gd name="connsiteY1" fmla="*/ 0 h 938718"/>
              <a:gd name="connsiteX2" fmla="*/ 704126 w 3195395"/>
              <a:gd name="connsiteY2" fmla="*/ 0 h 938718"/>
              <a:gd name="connsiteX3" fmla="*/ 1280624 w 3195395"/>
              <a:gd name="connsiteY3" fmla="*/ 0 h 938718"/>
              <a:gd name="connsiteX4" fmla="*/ 1885946 w 3195395"/>
              <a:gd name="connsiteY4" fmla="*/ 0 h 938718"/>
              <a:gd name="connsiteX5" fmla="*/ 2520094 w 3195395"/>
              <a:gd name="connsiteY5" fmla="*/ 0 h 938718"/>
              <a:gd name="connsiteX6" fmla="*/ 3038942 w 3195395"/>
              <a:gd name="connsiteY6" fmla="*/ 0 h 938718"/>
              <a:gd name="connsiteX7" fmla="*/ 3195395 w 3195395"/>
              <a:gd name="connsiteY7" fmla="*/ 156453 h 938718"/>
              <a:gd name="connsiteX8" fmla="*/ 3195395 w 3195395"/>
              <a:gd name="connsiteY8" fmla="*/ 456843 h 938718"/>
              <a:gd name="connsiteX9" fmla="*/ 3195395 w 3195395"/>
              <a:gd name="connsiteY9" fmla="*/ 782265 h 938718"/>
              <a:gd name="connsiteX10" fmla="*/ 3038942 w 3195395"/>
              <a:gd name="connsiteY10" fmla="*/ 938718 h 938718"/>
              <a:gd name="connsiteX11" fmla="*/ 2520094 w 3195395"/>
              <a:gd name="connsiteY11" fmla="*/ 938718 h 938718"/>
              <a:gd name="connsiteX12" fmla="*/ 2030071 w 3195395"/>
              <a:gd name="connsiteY12" fmla="*/ 938718 h 938718"/>
              <a:gd name="connsiteX13" fmla="*/ 1424748 w 3195395"/>
              <a:gd name="connsiteY13" fmla="*/ 938718 h 938718"/>
              <a:gd name="connsiteX14" fmla="*/ 819425 w 3195395"/>
              <a:gd name="connsiteY14" fmla="*/ 938718 h 938718"/>
              <a:gd name="connsiteX15" fmla="*/ 156453 w 3195395"/>
              <a:gd name="connsiteY15" fmla="*/ 938718 h 938718"/>
              <a:gd name="connsiteX16" fmla="*/ 0 w 3195395"/>
              <a:gd name="connsiteY16" fmla="*/ 782265 h 938718"/>
              <a:gd name="connsiteX17" fmla="*/ 0 w 3195395"/>
              <a:gd name="connsiteY17" fmla="*/ 475617 h 938718"/>
              <a:gd name="connsiteX18" fmla="*/ 0 w 3195395"/>
              <a:gd name="connsiteY18" fmla="*/ 156453 h 93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5395" h="938718" fill="none" extrusionOk="0">
                <a:moveTo>
                  <a:pt x="0" y="156453"/>
                </a:moveTo>
                <a:cubicBezTo>
                  <a:pt x="4435" y="74050"/>
                  <a:pt x="66273" y="-3072"/>
                  <a:pt x="156453" y="0"/>
                </a:cubicBezTo>
                <a:cubicBezTo>
                  <a:pt x="389250" y="-18572"/>
                  <a:pt x="522587" y="6571"/>
                  <a:pt x="704126" y="0"/>
                </a:cubicBezTo>
                <a:cubicBezTo>
                  <a:pt x="885665" y="-6571"/>
                  <a:pt x="1130974" y="51424"/>
                  <a:pt x="1280624" y="0"/>
                </a:cubicBezTo>
                <a:cubicBezTo>
                  <a:pt x="1430274" y="-51424"/>
                  <a:pt x="1634194" y="21393"/>
                  <a:pt x="1885946" y="0"/>
                </a:cubicBezTo>
                <a:cubicBezTo>
                  <a:pt x="2137698" y="-21393"/>
                  <a:pt x="2306655" y="39518"/>
                  <a:pt x="2520094" y="0"/>
                </a:cubicBezTo>
                <a:cubicBezTo>
                  <a:pt x="2733533" y="-39518"/>
                  <a:pt x="2919518" y="40530"/>
                  <a:pt x="3038942" y="0"/>
                </a:cubicBezTo>
                <a:cubicBezTo>
                  <a:pt x="3135892" y="-22701"/>
                  <a:pt x="3174276" y="63284"/>
                  <a:pt x="3195395" y="156453"/>
                </a:cubicBezTo>
                <a:cubicBezTo>
                  <a:pt x="3226711" y="267195"/>
                  <a:pt x="3163063" y="383924"/>
                  <a:pt x="3195395" y="456843"/>
                </a:cubicBezTo>
                <a:cubicBezTo>
                  <a:pt x="3227727" y="529762"/>
                  <a:pt x="3179946" y="650293"/>
                  <a:pt x="3195395" y="782265"/>
                </a:cubicBezTo>
                <a:cubicBezTo>
                  <a:pt x="3209791" y="882858"/>
                  <a:pt x="3131227" y="928401"/>
                  <a:pt x="3038942" y="938718"/>
                </a:cubicBezTo>
                <a:cubicBezTo>
                  <a:pt x="2927135" y="944239"/>
                  <a:pt x="2693115" y="935397"/>
                  <a:pt x="2520094" y="938718"/>
                </a:cubicBezTo>
                <a:cubicBezTo>
                  <a:pt x="2347073" y="942039"/>
                  <a:pt x="2229018" y="882397"/>
                  <a:pt x="2030071" y="938718"/>
                </a:cubicBezTo>
                <a:cubicBezTo>
                  <a:pt x="1831124" y="995039"/>
                  <a:pt x="1579268" y="932018"/>
                  <a:pt x="1424748" y="938718"/>
                </a:cubicBezTo>
                <a:cubicBezTo>
                  <a:pt x="1270228" y="945418"/>
                  <a:pt x="967823" y="928234"/>
                  <a:pt x="819425" y="938718"/>
                </a:cubicBezTo>
                <a:cubicBezTo>
                  <a:pt x="671027" y="949202"/>
                  <a:pt x="480356" y="909746"/>
                  <a:pt x="156453" y="938718"/>
                </a:cubicBezTo>
                <a:cubicBezTo>
                  <a:pt x="59959" y="927867"/>
                  <a:pt x="-14633" y="862624"/>
                  <a:pt x="0" y="782265"/>
                </a:cubicBezTo>
                <a:cubicBezTo>
                  <a:pt x="-10286" y="685701"/>
                  <a:pt x="3907" y="595764"/>
                  <a:pt x="0" y="475617"/>
                </a:cubicBezTo>
                <a:cubicBezTo>
                  <a:pt x="-3907" y="355470"/>
                  <a:pt x="28673" y="261893"/>
                  <a:pt x="0" y="156453"/>
                </a:cubicBezTo>
                <a:close/>
              </a:path>
              <a:path w="3195395" h="938718" stroke="0" extrusionOk="0">
                <a:moveTo>
                  <a:pt x="0" y="156453"/>
                </a:moveTo>
                <a:cubicBezTo>
                  <a:pt x="-3239" y="59880"/>
                  <a:pt x="51954" y="1558"/>
                  <a:pt x="156453" y="0"/>
                </a:cubicBezTo>
                <a:cubicBezTo>
                  <a:pt x="363576" y="-73835"/>
                  <a:pt x="605369" y="48236"/>
                  <a:pt x="790601" y="0"/>
                </a:cubicBezTo>
                <a:cubicBezTo>
                  <a:pt x="975833" y="-48236"/>
                  <a:pt x="1209066" y="48000"/>
                  <a:pt x="1395923" y="0"/>
                </a:cubicBezTo>
                <a:cubicBezTo>
                  <a:pt x="1582780" y="-48000"/>
                  <a:pt x="1648989" y="41709"/>
                  <a:pt x="1885946" y="0"/>
                </a:cubicBezTo>
                <a:cubicBezTo>
                  <a:pt x="2122903" y="-41709"/>
                  <a:pt x="2225815" y="40173"/>
                  <a:pt x="2404794" y="0"/>
                </a:cubicBezTo>
                <a:cubicBezTo>
                  <a:pt x="2583773" y="-40173"/>
                  <a:pt x="2849818" y="33221"/>
                  <a:pt x="3038942" y="0"/>
                </a:cubicBezTo>
                <a:cubicBezTo>
                  <a:pt x="3111215" y="20405"/>
                  <a:pt x="3200594" y="89110"/>
                  <a:pt x="3195395" y="156453"/>
                </a:cubicBezTo>
                <a:cubicBezTo>
                  <a:pt x="3210537" y="241156"/>
                  <a:pt x="3169916" y="389806"/>
                  <a:pt x="3195395" y="450585"/>
                </a:cubicBezTo>
                <a:cubicBezTo>
                  <a:pt x="3220874" y="511364"/>
                  <a:pt x="3160133" y="697670"/>
                  <a:pt x="3195395" y="782265"/>
                </a:cubicBezTo>
                <a:cubicBezTo>
                  <a:pt x="3181844" y="860373"/>
                  <a:pt x="3145648" y="944689"/>
                  <a:pt x="3038942" y="938718"/>
                </a:cubicBezTo>
                <a:cubicBezTo>
                  <a:pt x="2850593" y="957946"/>
                  <a:pt x="2631766" y="910642"/>
                  <a:pt x="2520094" y="938718"/>
                </a:cubicBezTo>
                <a:cubicBezTo>
                  <a:pt x="2408422" y="966794"/>
                  <a:pt x="2260620" y="885149"/>
                  <a:pt x="2001246" y="938718"/>
                </a:cubicBezTo>
                <a:cubicBezTo>
                  <a:pt x="1741872" y="992287"/>
                  <a:pt x="1668679" y="894016"/>
                  <a:pt x="1395923" y="938718"/>
                </a:cubicBezTo>
                <a:cubicBezTo>
                  <a:pt x="1123167" y="983420"/>
                  <a:pt x="1005615" y="904843"/>
                  <a:pt x="790601" y="938718"/>
                </a:cubicBezTo>
                <a:cubicBezTo>
                  <a:pt x="575587" y="972593"/>
                  <a:pt x="287983" y="929678"/>
                  <a:pt x="156453" y="938718"/>
                </a:cubicBezTo>
                <a:cubicBezTo>
                  <a:pt x="49926" y="923554"/>
                  <a:pt x="-102" y="891490"/>
                  <a:pt x="0" y="782265"/>
                </a:cubicBezTo>
                <a:cubicBezTo>
                  <a:pt x="-16579" y="711902"/>
                  <a:pt x="4268" y="586852"/>
                  <a:pt x="0" y="475617"/>
                </a:cubicBezTo>
                <a:cubicBezTo>
                  <a:pt x="-4268" y="364382"/>
                  <a:pt x="2921" y="229387"/>
                  <a:pt x="0" y="156453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C047BB-6CBD-D6D5-0B53-8FA3907ABA9A}"/>
              </a:ext>
            </a:extLst>
          </p:cNvPr>
          <p:cNvSpPr txBox="1"/>
          <p:nvPr/>
        </p:nvSpPr>
        <p:spPr>
          <a:xfrm>
            <a:off x="8819662" y="3131520"/>
            <a:ext cx="31953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Auf die „Formatspinne“ klicken, um zu einem Reflexionstool für zeitgemäße Prüfungsformate zu gelangen, das dabei unterstützen soll, geplante oder durchgeführte Prüfungsformate zu reflektieren und weiterzudenken.</a:t>
            </a:r>
          </a:p>
        </p:txBody>
      </p:sp>
      <p:sp>
        <p:nvSpPr>
          <p:cNvPr id="13" name="Pfeil: nach rechts gekrümmt 12">
            <a:extLst>
              <a:ext uri="{FF2B5EF4-FFF2-40B4-BE49-F238E27FC236}">
                <a16:creationId xmlns:a16="http://schemas.microsoft.com/office/drawing/2014/main" id="{DA3D055B-DF93-ADF5-A21F-6A8E1E27E0C9}"/>
              </a:ext>
            </a:extLst>
          </p:cNvPr>
          <p:cNvSpPr/>
          <p:nvPr/>
        </p:nvSpPr>
        <p:spPr>
          <a:xfrm rot="19971081">
            <a:off x="9064005" y="4196942"/>
            <a:ext cx="395470" cy="567482"/>
          </a:xfrm>
          <a:prstGeom prst="curvedRightArrow">
            <a:avLst/>
          </a:prstGeom>
          <a:solidFill>
            <a:srgbClr val="E3AD99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7053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FE591-0A8D-403B-BCB8-242847E9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65" y="1674259"/>
            <a:ext cx="8145270" cy="45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1;p6">
            <a:extLst>
              <a:ext uri="{FF2B5EF4-FFF2-40B4-BE49-F238E27FC236}">
                <a16:creationId xmlns:a16="http://schemas.microsoft.com/office/drawing/2014/main" id="{11ACDFC4-C527-401B-8BB6-B72CF0B7943B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Maximen für zeitgemäßes Lernen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- 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i</a:t>
            </a: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n Bezug auf Prüfungssituationen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2A0317-EA0A-4AD9-9781-20E5E02AC6BD}"/>
              </a:ext>
            </a:extLst>
          </p:cNvPr>
          <p:cNvSpPr/>
          <p:nvPr/>
        </p:nvSpPr>
        <p:spPr>
          <a:xfrm>
            <a:off x="252770" y="2482516"/>
            <a:ext cx="2903622" cy="1892968"/>
          </a:xfrm>
          <a:prstGeom prst="ellipse">
            <a:avLst/>
          </a:prstGeom>
          <a:solidFill>
            <a:srgbClr val="8AC33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C428FE-5726-4F52-9825-0CCA1C6E3938}"/>
              </a:ext>
            </a:extLst>
          </p:cNvPr>
          <p:cNvSpPr txBox="1"/>
          <p:nvPr/>
        </p:nvSpPr>
        <p:spPr>
          <a:xfrm>
            <a:off x="653823" y="3167392"/>
            <a:ext cx="232610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Transparenz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E199E99-CAF5-45D5-A7A3-F02C765C70FC}"/>
              </a:ext>
            </a:extLst>
          </p:cNvPr>
          <p:cNvSpPr/>
          <p:nvPr/>
        </p:nvSpPr>
        <p:spPr>
          <a:xfrm>
            <a:off x="9035608" y="2467552"/>
            <a:ext cx="2903622" cy="1892968"/>
          </a:xfrm>
          <a:prstGeom prst="ellipse">
            <a:avLst/>
          </a:prstGeom>
          <a:solidFill>
            <a:srgbClr val="8AC33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79329E-7CB6-419F-B2CF-EA841B5E34D2}"/>
              </a:ext>
            </a:extLst>
          </p:cNvPr>
          <p:cNvSpPr txBox="1"/>
          <p:nvPr/>
        </p:nvSpPr>
        <p:spPr>
          <a:xfrm>
            <a:off x="9613125" y="2961380"/>
            <a:ext cx="2326105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Problem-orientierung</a:t>
            </a: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057D3AD8-1FA6-A12E-E118-08B9CBBD5259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4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3315623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FE591-0A8D-403B-BCB8-242847E9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5" y="916577"/>
            <a:ext cx="2362091" cy="13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1;p6">
            <a:extLst>
              <a:ext uri="{FF2B5EF4-FFF2-40B4-BE49-F238E27FC236}">
                <a16:creationId xmlns:a16="http://schemas.microsoft.com/office/drawing/2014/main" id="{11ACDFC4-C527-401B-8BB6-B72CF0B7943B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Maximen für zeitgemäßes Lernen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- 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i</a:t>
            </a: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n Bezug auf Prüfungssituationen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2A0317-EA0A-4AD9-9781-20E5E02AC6BD}"/>
              </a:ext>
            </a:extLst>
          </p:cNvPr>
          <p:cNvSpPr/>
          <p:nvPr/>
        </p:nvSpPr>
        <p:spPr>
          <a:xfrm>
            <a:off x="252770" y="2482516"/>
            <a:ext cx="2903622" cy="1892968"/>
          </a:xfrm>
          <a:prstGeom prst="ellipse">
            <a:avLst/>
          </a:prstGeom>
          <a:solidFill>
            <a:srgbClr val="8AC33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C428FE-5726-4F52-9825-0CCA1C6E3938}"/>
              </a:ext>
            </a:extLst>
          </p:cNvPr>
          <p:cNvSpPr txBox="1"/>
          <p:nvPr/>
        </p:nvSpPr>
        <p:spPr>
          <a:xfrm>
            <a:off x="653823" y="3167392"/>
            <a:ext cx="232610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Transparenz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E199E99-CAF5-45D5-A7A3-F02C765C70FC}"/>
              </a:ext>
            </a:extLst>
          </p:cNvPr>
          <p:cNvSpPr/>
          <p:nvPr/>
        </p:nvSpPr>
        <p:spPr>
          <a:xfrm>
            <a:off x="9035608" y="2467552"/>
            <a:ext cx="2903622" cy="1892968"/>
          </a:xfrm>
          <a:prstGeom prst="ellipse">
            <a:avLst/>
          </a:prstGeom>
          <a:solidFill>
            <a:srgbClr val="8AC33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79329E-7CB6-419F-B2CF-EA841B5E34D2}"/>
              </a:ext>
            </a:extLst>
          </p:cNvPr>
          <p:cNvSpPr txBox="1"/>
          <p:nvPr/>
        </p:nvSpPr>
        <p:spPr>
          <a:xfrm>
            <a:off x="9613125" y="2961380"/>
            <a:ext cx="2326105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Problem-orientierung</a:t>
            </a:r>
          </a:p>
        </p:txBody>
      </p:sp>
      <p:sp>
        <p:nvSpPr>
          <p:cNvPr id="5" name="Wolke 4">
            <a:extLst>
              <a:ext uri="{FF2B5EF4-FFF2-40B4-BE49-F238E27FC236}">
                <a16:creationId xmlns:a16="http://schemas.microsoft.com/office/drawing/2014/main" id="{8ED76A52-7446-4AA9-80F5-F67711AB4B6B}"/>
              </a:ext>
            </a:extLst>
          </p:cNvPr>
          <p:cNvSpPr/>
          <p:nvPr/>
        </p:nvSpPr>
        <p:spPr>
          <a:xfrm>
            <a:off x="2867633" y="1833381"/>
            <a:ext cx="6456733" cy="4108042"/>
          </a:xfrm>
          <a:prstGeom prst="cloud">
            <a:avLst/>
          </a:prstGeom>
          <a:solidFill>
            <a:schemeClr val="accent6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65CE19-9149-4430-90BF-EF22628A0B0E}"/>
              </a:ext>
            </a:extLst>
          </p:cNvPr>
          <p:cNvSpPr txBox="1"/>
          <p:nvPr/>
        </p:nvSpPr>
        <p:spPr>
          <a:xfrm>
            <a:off x="4228713" y="2632926"/>
            <a:ext cx="38551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Motto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: In welcher Form wirst du am Ende der Lerneinheit zeigen können, dass du etwas kannst?</a:t>
            </a: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A732506B-30C6-E39A-03DC-80F6454FC93D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4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3689092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5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;p7">
            <a:extLst>
              <a:ext uri="{FF2B5EF4-FFF2-40B4-BE49-F238E27FC236}">
                <a16:creationId xmlns:a16="http://schemas.microsoft.com/office/drawing/2014/main" id="{BFDF4D58-1081-4997-95E2-A2B257454CBA}"/>
              </a:ext>
            </a:extLst>
          </p:cNvPr>
          <p:cNvSpPr/>
          <p:nvPr/>
        </p:nvSpPr>
        <p:spPr>
          <a:xfrm>
            <a:off x="1764844" y="2188529"/>
            <a:ext cx="8515625" cy="2112721"/>
          </a:xfrm>
          <a:custGeom>
            <a:avLst/>
            <a:gdLst>
              <a:gd name="connsiteX0" fmla="*/ 0 w 8515625"/>
              <a:gd name="connsiteY0" fmla="*/ 352120 h 2112721"/>
              <a:gd name="connsiteX1" fmla="*/ 352120 w 8515625"/>
              <a:gd name="connsiteY1" fmla="*/ 0 h 2112721"/>
              <a:gd name="connsiteX2" fmla="*/ 910076 w 8515625"/>
              <a:gd name="connsiteY2" fmla="*/ 0 h 2112721"/>
              <a:gd name="connsiteX3" fmla="*/ 1233691 w 8515625"/>
              <a:gd name="connsiteY3" fmla="*/ 0 h 2112721"/>
              <a:gd name="connsiteX4" fmla="*/ 1791647 w 8515625"/>
              <a:gd name="connsiteY4" fmla="*/ 0 h 2112721"/>
              <a:gd name="connsiteX5" fmla="*/ 2505830 w 8515625"/>
              <a:gd name="connsiteY5" fmla="*/ 0 h 2112721"/>
              <a:gd name="connsiteX6" fmla="*/ 2907559 w 8515625"/>
              <a:gd name="connsiteY6" fmla="*/ 0 h 2112721"/>
              <a:gd name="connsiteX7" fmla="*/ 3621743 w 8515625"/>
              <a:gd name="connsiteY7" fmla="*/ 0 h 2112721"/>
              <a:gd name="connsiteX8" fmla="*/ 4179699 w 8515625"/>
              <a:gd name="connsiteY8" fmla="*/ 0 h 2112721"/>
              <a:gd name="connsiteX9" fmla="*/ 4581427 w 8515625"/>
              <a:gd name="connsiteY9" fmla="*/ 0 h 2112721"/>
              <a:gd name="connsiteX10" fmla="*/ 5295611 w 8515625"/>
              <a:gd name="connsiteY10" fmla="*/ 0 h 2112721"/>
              <a:gd name="connsiteX11" fmla="*/ 5853567 w 8515625"/>
              <a:gd name="connsiteY11" fmla="*/ 0 h 2112721"/>
              <a:gd name="connsiteX12" fmla="*/ 6255295 w 8515625"/>
              <a:gd name="connsiteY12" fmla="*/ 0 h 2112721"/>
              <a:gd name="connsiteX13" fmla="*/ 6891365 w 8515625"/>
              <a:gd name="connsiteY13" fmla="*/ 0 h 2112721"/>
              <a:gd name="connsiteX14" fmla="*/ 7527435 w 8515625"/>
              <a:gd name="connsiteY14" fmla="*/ 0 h 2112721"/>
              <a:gd name="connsiteX15" fmla="*/ 8163505 w 8515625"/>
              <a:gd name="connsiteY15" fmla="*/ 0 h 2112721"/>
              <a:gd name="connsiteX16" fmla="*/ 8515625 w 8515625"/>
              <a:gd name="connsiteY16" fmla="*/ 352120 h 2112721"/>
              <a:gd name="connsiteX17" fmla="*/ 8515625 w 8515625"/>
              <a:gd name="connsiteY17" fmla="*/ 821614 h 2112721"/>
              <a:gd name="connsiteX18" fmla="*/ 8515625 w 8515625"/>
              <a:gd name="connsiteY18" fmla="*/ 1319277 h 2112721"/>
              <a:gd name="connsiteX19" fmla="*/ 8515625 w 8515625"/>
              <a:gd name="connsiteY19" fmla="*/ 1760601 h 2112721"/>
              <a:gd name="connsiteX20" fmla="*/ 8163505 w 8515625"/>
              <a:gd name="connsiteY20" fmla="*/ 2112721 h 2112721"/>
              <a:gd name="connsiteX21" fmla="*/ 7605549 w 8515625"/>
              <a:gd name="connsiteY21" fmla="*/ 2112721 h 2112721"/>
              <a:gd name="connsiteX22" fmla="*/ 7047593 w 8515625"/>
              <a:gd name="connsiteY22" fmla="*/ 2112721 h 2112721"/>
              <a:gd name="connsiteX23" fmla="*/ 6489637 w 8515625"/>
              <a:gd name="connsiteY23" fmla="*/ 2112721 h 2112721"/>
              <a:gd name="connsiteX24" fmla="*/ 5775453 w 8515625"/>
              <a:gd name="connsiteY24" fmla="*/ 2112721 h 2112721"/>
              <a:gd name="connsiteX25" fmla="*/ 5295611 w 8515625"/>
              <a:gd name="connsiteY25" fmla="*/ 2112721 h 2112721"/>
              <a:gd name="connsiteX26" fmla="*/ 4971996 w 8515625"/>
              <a:gd name="connsiteY26" fmla="*/ 2112721 h 2112721"/>
              <a:gd name="connsiteX27" fmla="*/ 4570268 w 8515625"/>
              <a:gd name="connsiteY27" fmla="*/ 2112721 h 2112721"/>
              <a:gd name="connsiteX28" fmla="*/ 4168540 w 8515625"/>
              <a:gd name="connsiteY28" fmla="*/ 2112721 h 2112721"/>
              <a:gd name="connsiteX29" fmla="*/ 3766811 w 8515625"/>
              <a:gd name="connsiteY29" fmla="*/ 2112721 h 2112721"/>
              <a:gd name="connsiteX30" fmla="*/ 3365083 w 8515625"/>
              <a:gd name="connsiteY30" fmla="*/ 2112721 h 2112721"/>
              <a:gd name="connsiteX31" fmla="*/ 2885241 w 8515625"/>
              <a:gd name="connsiteY31" fmla="*/ 2112721 h 2112721"/>
              <a:gd name="connsiteX32" fmla="*/ 2405398 w 8515625"/>
              <a:gd name="connsiteY32" fmla="*/ 2112721 h 2112721"/>
              <a:gd name="connsiteX33" fmla="*/ 2081784 w 8515625"/>
              <a:gd name="connsiteY33" fmla="*/ 2112721 h 2112721"/>
              <a:gd name="connsiteX34" fmla="*/ 1758169 w 8515625"/>
              <a:gd name="connsiteY34" fmla="*/ 2112721 h 2112721"/>
              <a:gd name="connsiteX35" fmla="*/ 1122099 w 8515625"/>
              <a:gd name="connsiteY35" fmla="*/ 2112721 h 2112721"/>
              <a:gd name="connsiteX36" fmla="*/ 352120 w 8515625"/>
              <a:gd name="connsiteY36" fmla="*/ 2112721 h 2112721"/>
              <a:gd name="connsiteX37" fmla="*/ 0 w 8515625"/>
              <a:gd name="connsiteY37" fmla="*/ 1760601 h 2112721"/>
              <a:gd name="connsiteX38" fmla="*/ 0 w 8515625"/>
              <a:gd name="connsiteY38" fmla="*/ 1262938 h 2112721"/>
              <a:gd name="connsiteX39" fmla="*/ 0 w 8515625"/>
              <a:gd name="connsiteY39" fmla="*/ 765274 h 2112721"/>
              <a:gd name="connsiteX40" fmla="*/ 0 w 8515625"/>
              <a:gd name="connsiteY40" fmla="*/ 352120 h 211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15625" h="2112721" fill="none" extrusionOk="0">
                <a:moveTo>
                  <a:pt x="0" y="352120"/>
                </a:moveTo>
                <a:cubicBezTo>
                  <a:pt x="-38555" y="161596"/>
                  <a:pt x="160684" y="-5766"/>
                  <a:pt x="352120" y="0"/>
                </a:cubicBezTo>
                <a:cubicBezTo>
                  <a:pt x="621996" y="-38241"/>
                  <a:pt x="650317" y="13661"/>
                  <a:pt x="910076" y="0"/>
                </a:cubicBezTo>
                <a:cubicBezTo>
                  <a:pt x="1169835" y="-13661"/>
                  <a:pt x="1117186" y="2076"/>
                  <a:pt x="1233691" y="0"/>
                </a:cubicBezTo>
                <a:cubicBezTo>
                  <a:pt x="1350196" y="-2076"/>
                  <a:pt x="1528465" y="61707"/>
                  <a:pt x="1791647" y="0"/>
                </a:cubicBezTo>
                <a:cubicBezTo>
                  <a:pt x="2054829" y="-61707"/>
                  <a:pt x="2312765" y="72850"/>
                  <a:pt x="2505830" y="0"/>
                </a:cubicBezTo>
                <a:cubicBezTo>
                  <a:pt x="2698895" y="-72850"/>
                  <a:pt x="2751804" y="39062"/>
                  <a:pt x="2907559" y="0"/>
                </a:cubicBezTo>
                <a:cubicBezTo>
                  <a:pt x="3063314" y="-39062"/>
                  <a:pt x="3445470" y="52449"/>
                  <a:pt x="3621743" y="0"/>
                </a:cubicBezTo>
                <a:cubicBezTo>
                  <a:pt x="3798016" y="-52449"/>
                  <a:pt x="3963714" y="17632"/>
                  <a:pt x="4179699" y="0"/>
                </a:cubicBezTo>
                <a:cubicBezTo>
                  <a:pt x="4395684" y="-17632"/>
                  <a:pt x="4381343" y="24188"/>
                  <a:pt x="4581427" y="0"/>
                </a:cubicBezTo>
                <a:cubicBezTo>
                  <a:pt x="4781511" y="-24188"/>
                  <a:pt x="5067572" y="36428"/>
                  <a:pt x="5295611" y="0"/>
                </a:cubicBezTo>
                <a:cubicBezTo>
                  <a:pt x="5523650" y="-36428"/>
                  <a:pt x="5576300" y="56754"/>
                  <a:pt x="5853567" y="0"/>
                </a:cubicBezTo>
                <a:cubicBezTo>
                  <a:pt x="6130834" y="-56754"/>
                  <a:pt x="6065069" y="30869"/>
                  <a:pt x="6255295" y="0"/>
                </a:cubicBezTo>
                <a:cubicBezTo>
                  <a:pt x="6445521" y="-30869"/>
                  <a:pt x="6653767" y="11490"/>
                  <a:pt x="6891365" y="0"/>
                </a:cubicBezTo>
                <a:cubicBezTo>
                  <a:pt x="7128963" y="-11490"/>
                  <a:pt x="7373465" y="34482"/>
                  <a:pt x="7527435" y="0"/>
                </a:cubicBezTo>
                <a:cubicBezTo>
                  <a:pt x="7681405" y="-34482"/>
                  <a:pt x="7998237" y="71966"/>
                  <a:pt x="8163505" y="0"/>
                </a:cubicBezTo>
                <a:cubicBezTo>
                  <a:pt x="8351395" y="-2821"/>
                  <a:pt x="8508497" y="152260"/>
                  <a:pt x="8515625" y="352120"/>
                </a:cubicBezTo>
                <a:cubicBezTo>
                  <a:pt x="8551048" y="463101"/>
                  <a:pt x="8466515" y="651811"/>
                  <a:pt x="8515625" y="821614"/>
                </a:cubicBezTo>
                <a:cubicBezTo>
                  <a:pt x="8564735" y="991417"/>
                  <a:pt x="8488960" y="1147150"/>
                  <a:pt x="8515625" y="1319277"/>
                </a:cubicBezTo>
                <a:cubicBezTo>
                  <a:pt x="8542290" y="1491404"/>
                  <a:pt x="8501258" y="1648250"/>
                  <a:pt x="8515625" y="1760601"/>
                </a:cubicBezTo>
                <a:cubicBezTo>
                  <a:pt x="8529067" y="1899358"/>
                  <a:pt x="8316498" y="2115515"/>
                  <a:pt x="8163505" y="2112721"/>
                </a:cubicBezTo>
                <a:cubicBezTo>
                  <a:pt x="7964677" y="2143079"/>
                  <a:pt x="7846914" y="2091971"/>
                  <a:pt x="7605549" y="2112721"/>
                </a:cubicBezTo>
                <a:cubicBezTo>
                  <a:pt x="7364184" y="2133471"/>
                  <a:pt x="7319894" y="2076501"/>
                  <a:pt x="7047593" y="2112721"/>
                </a:cubicBezTo>
                <a:cubicBezTo>
                  <a:pt x="6775292" y="2148941"/>
                  <a:pt x="6760176" y="2083112"/>
                  <a:pt x="6489637" y="2112721"/>
                </a:cubicBezTo>
                <a:cubicBezTo>
                  <a:pt x="6219098" y="2142330"/>
                  <a:pt x="6022747" y="2063315"/>
                  <a:pt x="5775453" y="2112721"/>
                </a:cubicBezTo>
                <a:cubicBezTo>
                  <a:pt x="5528159" y="2162127"/>
                  <a:pt x="5498491" y="2083149"/>
                  <a:pt x="5295611" y="2112721"/>
                </a:cubicBezTo>
                <a:cubicBezTo>
                  <a:pt x="5092731" y="2142293"/>
                  <a:pt x="5056428" y="2104160"/>
                  <a:pt x="4971996" y="2112721"/>
                </a:cubicBezTo>
                <a:cubicBezTo>
                  <a:pt x="4887564" y="2121282"/>
                  <a:pt x="4766818" y="2066915"/>
                  <a:pt x="4570268" y="2112721"/>
                </a:cubicBezTo>
                <a:cubicBezTo>
                  <a:pt x="4373718" y="2158527"/>
                  <a:pt x="4337480" y="2085599"/>
                  <a:pt x="4168540" y="2112721"/>
                </a:cubicBezTo>
                <a:cubicBezTo>
                  <a:pt x="3999600" y="2139843"/>
                  <a:pt x="3939772" y="2102315"/>
                  <a:pt x="3766811" y="2112721"/>
                </a:cubicBezTo>
                <a:cubicBezTo>
                  <a:pt x="3593850" y="2123127"/>
                  <a:pt x="3556259" y="2093323"/>
                  <a:pt x="3365083" y="2112721"/>
                </a:cubicBezTo>
                <a:cubicBezTo>
                  <a:pt x="3173907" y="2132119"/>
                  <a:pt x="3014827" y="2105796"/>
                  <a:pt x="2885241" y="2112721"/>
                </a:cubicBezTo>
                <a:cubicBezTo>
                  <a:pt x="2755655" y="2119646"/>
                  <a:pt x="2564505" y="2097360"/>
                  <a:pt x="2405398" y="2112721"/>
                </a:cubicBezTo>
                <a:cubicBezTo>
                  <a:pt x="2246291" y="2128082"/>
                  <a:pt x="2151597" y="2085770"/>
                  <a:pt x="2081784" y="2112721"/>
                </a:cubicBezTo>
                <a:cubicBezTo>
                  <a:pt x="2011971" y="2139672"/>
                  <a:pt x="1879417" y="2085723"/>
                  <a:pt x="1758169" y="2112721"/>
                </a:cubicBezTo>
                <a:cubicBezTo>
                  <a:pt x="1636921" y="2139719"/>
                  <a:pt x="1265362" y="2045218"/>
                  <a:pt x="1122099" y="2112721"/>
                </a:cubicBezTo>
                <a:cubicBezTo>
                  <a:pt x="978836" y="2180224"/>
                  <a:pt x="514512" y="2080357"/>
                  <a:pt x="352120" y="2112721"/>
                </a:cubicBezTo>
                <a:cubicBezTo>
                  <a:pt x="155272" y="2142857"/>
                  <a:pt x="41040" y="1975567"/>
                  <a:pt x="0" y="1760601"/>
                </a:cubicBezTo>
                <a:cubicBezTo>
                  <a:pt x="-55508" y="1593740"/>
                  <a:pt x="45916" y="1448299"/>
                  <a:pt x="0" y="1262938"/>
                </a:cubicBezTo>
                <a:cubicBezTo>
                  <a:pt x="-45916" y="1077577"/>
                  <a:pt x="1942" y="977628"/>
                  <a:pt x="0" y="765274"/>
                </a:cubicBezTo>
                <a:cubicBezTo>
                  <a:pt x="-1942" y="552920"/>
                  <a:pt x="8884" y="546419"/>
                  <a:pt x="0" y="352120"/>
                </a:cubicBezTo>
                <a:close/>
              </a:path>
              <a:path w="8515625" h="2112721" stroke="0" extrusionOk="0">
                <a:moveTo>
                  <a:pt x="0" y="352120"/>
                </a:moveTo>
                <a:cubicBezTo>
                  <a:pt x="-3669" y="146130"/>
                  <a:pt x="132458" y="2169"/>
                  <a:pt x="352120" y="0"/>
                </a:cubicBezTo>
                <a:cubicBezTo>
                  <a:pt x="663671" y="-65792"/>
                  <a:pt x="889492" y="54420"/>
                  <a:pt x="1066304" y="0"/>
                </a:cubicBezTo>
                <a:cubicBezTo>
                  <a:pt x="1243116" y="-54420"/>
                  <a:pt x="1529767" y="56352"/>
                  <a:pt x="1702374" y="0"/>
                </a:cubicBezTo>
                <a:cubicBezTo>
                  <a:pt x="1874981" y="-56352"/>
                  <a:pt x="1877679" y="1033"/>
                  <a:pt x="2025988" y="0"/>
                </a:cubicBezTo>
                <a:cubicBezTo>
                  <a:pt x="2174297" y="-1033"/>
                  <a:pt x="2255705" y="42453"/>
                  <a:pt x="2427717" y="0"/>
                </a:cubicBezTo>
                <a:cubicBezTo>
                  <a:pt x="2599729" y="-42453"/>
                  <a:pt x="2738751" y="41323"/>
                  <a:pt x="2829445" y="0"/>
                </a:cubicBezTo>
                <a:cubicBezTo>
                  <a:pt x="2920139" y="-41323"/>
                  <a:pt x="3030999" y="20340"/>
                  <a:pt x="3231173" y="0"/>
                </a:cubicBezTo>
                <a:cubicBezTo>
                  <a:pt x="3431347" y="-20340"/>
                  <a:pt x="3701982" y="6628"/>
                  <a:pt x="3945357" y="0"/>
                </a:cubicBezTo>
                <a:cubicBezTo>
                  <a:pt x="4188732" y="-6628"/>
                  <a:pt x="4364436" y="25216"/>
                  <a:pt x="4659541" y="0"/>
                </a:cubicBezTo>
                <a:cubicBezTo>
                  <a:pt x="4954646" y="-25216"/>
                  <a:pt x="4942355" y="40753"/>
                  <a:pt x="5061269" y="0"/>
                </a:cubicBezTo>
                <a:cubicBezTo>
                  <a:pt x="5180183" y="-40753"/>
                  <a:pt x="5348147" y="32400"/>
                  <a:pt x="5462998" y="0"/>
                </a:cubicBezTo>
                <a:cubicBezTo>
                  <a:pt x="5577849" y="-32400"/>
                  <a:pt x="5699540" y="24785"/>
                  <a:pt x="5786612" y="0"/>
                </a:cubicBezTo>
                <a:cubicBezTo>
                  <a:pt x="5873684" y="-24785"/>
                  <a:pt x="6193396" y="9139"/>
                  <a:pt x="6422682" y="0"/>
                </a:cubicBezTo>
                <a:cubicBezTo>
                  <a:pt x="6651968" y="-9139"/>
                  <a:pt x="6740769" y="21444"/>
                  <a:pt x="6824410" y="0"/>
                </a:cubicBezTo>
                <a:cubicBezTo>
                  <a:pt x="6908051" y="-21444"/>
                  <a:pt x="7200157" y="29415"/>
                  <a:pt x="7460480" y="0"/>
                </a:cubicBezTo>
                <a:cubicBezTo>
                  <a:pt x="7720803" y="-29415"/>
                  <a:pt x="7974695" y="24197"/>
                  <a:pt x="8163505" y="0"/>
                </a:cubicBezTo>
                <a:cubicBezTo>
                  <a:pt x="8382357" y="-49191"/>
                  <a:pt x="8527587" y="169409"/>
                  <a:pt x="8515625" y="352120"/>
                </a:cubicBezTo>
                <a:cubicBezTo>
                  <a:pt x="8562584" y="494737"/>
                  <a:pt x="8510051" y="608191"/>
                  <a:pt x="8515625" y="849783"/>
                </a:cubicBezTo>
                <a:cubicBezTo>
                  <a:pt x="8521199" y="1091375"/>
                  <a:pt x="8508616" y="1200962"/>
                  <a:pt x="8515625" y="1305192"/>
                </a:cubicBezTo>
                <a:cubicBezTo>
                  <a:pt x="8522634" y="1409422"/>
                  <a:pt x="8506301" y="1540988"/>
                  <a:pt x="8515625" y="1760601"/>
                </a:cubicBezTo>
                <a:cubicBezTo>
                  <a:pt x="8547737" y="1984063"/>
                  <a:pt x="8352813" y="2108517"/>
                  <a:pt x="8163505" y="2112721"/>
                </a:cubicBezTo>
                <a:cubicBezTo>
                  <a:pt x="8036706" y="2145313"/>
                  <a:pt x="7804013" y="2096184"/>
                  <a:pt x="7683663" y="2112721"/>
                </a:cubicBezTo>
                <a:cubicBezTo>
                  <a:pt x="7563313" y="2129258"/>
                  <a:pt x="7333877" y="2066206"/>
                  <a:pt x="7125707" y="2112721"/>
                </a:cubicBezTo>
                <a:cubicBezTo>
                  <a:pt x="6917537" y="2159236"/>
                  <a:pt x="6736295" y="2068499"/>
                  <a:pt x="6489637" y="2112721"/>
                </a:cubicBezTo>
                <a:cubicBezTo>
                  <a:pt x="6242979" y="2156943"/>
                  <a:pt x="6029634" y="2028380"/>
                  <a:pt x="5775453" y="2112721"/>
                </a:cubicBezTo>
                <a:cubicBezTo>
                  <a:pt x="5521272" y="2197062"/>
                  <a:pt x="5551409" y="2066754"/>
                  <a:pt x="5373725" y="2112721"/>
                </a:cubicBezTo>
                <a:cubicBezTo>
                  <a:pt x="5196041" y="2158688"/>
                  <a:pt x="4921273" y="2047255"/>
                  <a:pt x="4659541" y="2112721"/>
                </a:cubicBezTo>
                <a:cubicBezTo>
                  <a:pt x="4397809" y="2178187"/>
                  <a:pt x="4449902" y="2087639"/>
                  <a:pt x="4335926" y="2112721"/>
                </a:cubicBezTo>
                <a:cubicBezTo>
                  <a:pt x="4221950" y="2137803"/>
                  <a:pt x="4123791" y="2104579"/>
                  <a:pt x="4012312" y="2112721"/>
                </a:cubicBezTo>
                <a:cubicBezTo>
                  <a:pt x="3900833" y="2120863"/>
                  <a:pt x="3619489" y="2096800"/>
                  <a:pt x="3376242" y="2112721"/>
                </a:cubicBezTo>
                <a:cubicBezTo>
                  <a:pt x="3132995" y="2128642"/>
                  <a:pt x="3163175" y="2108387"/>
                  <a:pt x="3052627" y="2112721"/>
                </a:cubicBezTo>
                <a:cubicBezTo>
                  <a:pt x="2942080" y="2117055"/>
                  <a:pt x="2809926" y="2102580"/>
                  <a:pt x="2572785" y="2112721"/>
                </a:cubicBezTo>
                <a:cubicBezTo>
                  <a:pt x="2335644" y="2122862"/>
                  <a:pt x="2375341" y="2079963"/>
                  <a:pt x="2249171" y="2112721"/>
                </a:cubicBezTo>
                <a:cubicBezTo>
                  <a:pt x="2123001" y="2145479"/>
                  <a:pt x="2020843" y="2075703"/>
                  <a:pt x="1925556" y="2112721"/>
                </a:cubicBezTo>
                <a:cubicBezTo>
                  <a:pt x="1830269" y="2149739"/>
                  <a:pt x="1444348" y="2080100"/>
                  <a:pt x="1289486" y="2112721"/>
                </a:cubicBezTo>
                <a:cubicBezTo>
                  <a:pt x="1134624" y="2145342"/>
                  <a:pt x="678607" y="2003264"/>
                  <a:pt x="352120" y="2112721"/>
                </a:cubicBezTo>
                <a:cubicBezTo>
                  <a:pt x="155111" y="2120172"/>
                  <a:pt x="3699" y="1965977"/>
                  <a:pt x="0" y="1760601"/>
                </a:cubicBezTo>
                <a:cubicBezTo>
                  <a:pt x="-26390" y="1594056"/>
                  <a:pt x="48212" y="1423420"/>
                  <a:pt x="0" y="1319277"/>
                </a:cubicBezTo>
                <a:cubicBezTo>
                  <a:pt x="-48212" y="1215134"/>
                  <a:pt x="13876" y="949760"/>
                  <a:pt x="0" y="835698"/>
                </a:cubicBezTo>
                <a:cubicBezTo>
                  <a:pt x="-13876" y="721636"/>
                  <a:pt x="1188" y="506534"/>
                  <a:pt x="0" y="352120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9B121D-B463-42DE-9C25-BA35B83FB9C7}"/>
              </a:ext>
            </a:extLst>
          </p:cNvPr>
          <p:cNvSpPr txBox="1"/>
          <p:nvPr/>
        </p:nvSpPr>
        <p:spPr>
          <a:xfrm>
            <a:off x="2054876" y="2688328"/>
            <a:ext cx="8084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Prüfungen sollen der Förderung von Lernprozessen dienen. Meist ist es umgekehrt, dass Lernprozesse nur der Vorbereitung von Prüfungen dienen.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1C93F3-64E8-4050-B975-3D873ECDBC96}"/>
              </a:ext>
            </a:extLst>
          </p:cNvPr>
          <p:cNvSpPr txBox="1"/>
          <p:nvPr/>
        </p:nvSpPr>
        <p:spPr>
          <a:xfrm>
            <a:off x="1131313" y="-117763"/>
            <a:ext cx="4885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dirty="0">
                <a:latin typeface="Lucida Handwriting" panose="03010101010101010101" pitchFamily="66" charset="0"/>
              </a:rPr>
              <a:t>„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EDBE68-26A4-4DCD-BDB4-16CB961861EA}"/>
              </a:ext>
            </a:extLst>
          </p:cNvPr>
          <p:cNvSpPr txBox="1"/>
          <p:nvPr/>
        </p:nvSpPr>
        <p:spPr>
          <a:xfrm>
            <a:off x="8590206" y="4375220"/>
            <a:ext cx="2611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pruefungskultur.de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32F63C8-4D93-BAAA-3B3E-E753B0715FB5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3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64636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7">
            <a:extLst>
              <a:ext uri="{FF2B5EF4-FFF2-40B4-BE49-F238E27FC236}">
                <a16:creationId xmlns:a16="http://schemas.microsoft.com/office/drawing/2014/main" id="{C37BE37F-E8A3-41CC-A7C5-8E78A161C539}"/>
              </a:ext>
            </a:extLst>
          </p:cNvPr>
          <p:cNvSpPr/>
          <p:nvPr/>
        </p:nvSpPr>
        <p:spPr>
          <a:xfrm>
            <a:off x="1128779" y="1888083"/>
            <a:ext cx="3639164" cy="3375183"/>
          </a:xfrm>
          <a:custGeom>
            <a:avLst/>
            <a:gdLst>
              <a:gd name="connsiteX0" fmla="*/ 0 w 3639164"/>
              <a:gd name="connsiteY0" fmla="*/ 562531 h 3375183"/>
              <a:gd name="connsiteX1" fmla="*/ 562531 w 3639164"/>
              <a:gd name="connsiteY1" fmla="*/ 0 h 3375183"/>
              <a:gd name="connsiteX2" fmla="*/ 1065352 w 3639164"/>
              <a:gd name="connsiteY2" fmla="*/ 0 h 3375183"/>
              <a:gd name="connsiteX3" fmla="*/ 1517890 w 3639164"/>
              <a:gd name="connsiteY3" fmla="*/ 0 h 3375183"/>
              <a:gd name="connsiteX4" fmla="*/ 2020711 w 3639164"/>
              <a:gd name="connsiteY4" fmla="*/ 0 h 3375183"/>
              <a:gd name="connsiteX5" fmla="*/ 2473249 w 3639164"/>
              <a:gd name="connsiteY5" fmla="*/ 0 h 3375183"/>
              <a:gd name="connsiteX6" fmla="*/ 3076634 w 3639164"/>
              <a:gd name="connsiteY6" fmla="*/ 0 h 3375183"/>
              <a:gd name="connsiteX7" fmla="*/ 3639165 w 3639164"/>
              <a:gd name="connsiteY7" fmla="*/ 562531 h 3375183"/>
              <a:gd name="connsiteX8" fmla="*/ 3639164 w 3639164"/>
              <a:gd name="connsiteY8" fmla="*/ 2812653 h 3375183"/>
              <a:gd name="connsiteX9" fmla="*/ 3076633 w 3639164"/>
              <a:gd name="connsiteY9" fmla="*/ 3375184 h 3375183"/>
              <a:gd name="connsiteX10" fmla="*/ 2573813 w 3639164"/>
              <a:gd name="connsiteY10" fmla="*/ 3375184 h 3375183"/>
              <a:gd name="connsiteX11" fmla="*/ 2146415 w 3639164"/>
              <a:gd name="connsiteY11" fmla="*/ 3375184 h 3375183"/>
              <a:gd name="connsiteX12" fmla="*/ 1719018 w 3639164"/>
              <a:gd name="connsiteY12" fmla="*/ 3375183 h 3375183"/>
              <a:gd name="connsiteX13" fmla="*/ 1165915 w 3639164"/>
              <a:gd name="connsiteY13" fmla="*/ 3375183 h 3375183"/>
              <a:gd name="connsiteX14" fmla="*/ 562531 w 3639164"/>
              <a:gd name="connsiteY14" fmla="*/ 3375183 h 3375183"/>
              <a:gd name="connsiteX15" fmla="*/ 0 w 3639164"/>
              <a:gd name="connsiteY15" fmla="*/ 2812652 h 3375183"/>
              <a:gd name="connsiteX16" fmla="*/ 0 w 3639164"/>
              <a:gd name="connsiteY16" fmla="*/ 2250122 h 3375183"/>
              <a:gd name="connsiteX17" fmla="*/ 0 w 3639164"/>
              <a:gd name="connsiteY17" fmla="*/ 1665090 h 3375183"/>
              <a:gd name="connsiteX18" fmla="*/ 0 w 3639164"/>
              <a:gd name="connsiteY18" fmla="*/ 1147562 h 3375183"/>
              <a:gd name="connsiteX19" fmla="*/ 0 w 3639164"/>
              <a:gd name="connsiteY19" fmla="*/ 562531 h 337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39164" h="3375183" fill="none" extrusionOk="0">
                <a:moveTo>
                  <a:pt x="0" y="562531"/>
                </a:moveTo>
                <a:cubicBezTo>
                  <a:pt x="-18724" y="236611"/>
                  <a:pt x="190882" y="51976"/>
                  <a:pt x="562531" y="0"/>
                </a:cubicBezTo>
                <a:cubicBezTo>
                  <a:pt x="711907" y="-40601"/>
                  <a:pt x="948227" y="18577"/>
                  <a:pt x="1065352" y="0"/>
                </a:cubicBezTo>
                <a:cubicBezTo>
                  <a:pt x="1182477" y="-18577"/>
                  <a:pt x="1364661" y="11219"/>
                  <a:pt x="1517890" y="0"/>
                </a:cubicBezTo>
                <a:cubicBezTo>
                  <a:pt x="1671119" y="-11219"/>
                  <a:pt x="1912340" y="43669"/>
                  <a:pt x="2020711" y="0"/>
                </a:cubicBezTo>
                <a:cubicBezTo>
                  <a:pt x="2129082" y="-43669"/>
                  <a:pt x="2319895" y="18055"/>
                  <a:pt x="2473249" y="0"/>
                </a:cubicBezTo>
                <a:cubicBezTo>
                  <a:pt x="2626603" y="-18055"/>
                  <a:pt x="2781154" y="16244"/>
                  <a:pt x="3076634" y="0"/>
                </a:cubicBezTo>
                <a:cubicBezTo>
                  <a:pt x="3358745" y="-9147"/>
                  <a:pt x="3641888" y="245157"/>
                  <a:pt x="3639165" y="562531"/>
                </a:cubicBezTo>
                <a:cubicBezTo>
                  <a:pt x="3684125" y="1368622"/>
                  <a:pt x="3516061" y="2057015"/>
                  <a:pt x="3639164" y="2812653"/>
                </a:cubicBezTo>
                <a:cubicBezTo>
                  <a:pt x="3655221" y="3103554"/>
                  <a:pt x="3451683" y="3438617"/>
                  <a:pt x="3076633" y="3375184"/>
                </a:cubicBezTo>
                <a:cubicBezTo>
                  <a:pt x="2830185" y="3404050"/>
                  <a:pt x="2798723" y="3315598"/>
                  <a:pt x="2573813" y="3375184"/>
                </a:cubicBezTo>
                <a:cubicBezTo>
                  <a:pt x="2348903" y="3434770"/>
                  <a:pt x="2264851" y="3362668"/>
                  <a:pt x="2146415" y="3375184"/>
                </a:cubicBezTo>
                <a:cubicBezTo>
                  <a:pt x="2027979" y="3387700"/>
                  <a:pt x="1831613" y="3343604"/>
                  <a:pt x="1719018" y="3375183"/>
                </a:cubicBezTo>
                <a:cubicBezTo>
                  <a:pt x="1606423" y="3406763"/>
                  <a:pt x="1435006" y="3317483"/>
                  <a:pt x="1165915" y="3375183"/>
                </a:cubicBezTo>
                <a:cubicBezTo>
                  <a:pt x="896824" y="3432883"/>
                  <a:pt x="783390" y="3367254"/>
                  <a:pt x="562531" y="3375183"/>
                </a:cubicBezTo>
                <a:cubicBezTo>
                  <a:pt x="284603" y="3350372"/>
                  <a:pt x="-42758" y="3077330"/>
                  <a:pt x="0" y="2812652"/>
                </a:cubicBezTo>
                <a:cubicBezTo>
                  <a:pt x="-65679" y="2534815"/>
                  <a:pt x="29735" y="2485924"/>
                  <a:pt x="0" y="2250122"/>
                </a:cubicBezTo>
                <a:cubicBezTo>
                  <a:pt x="-29735" y="2014320"/>
                  <a:pt x="40848" y="1939884"/>
                  <a:pt x="0" y="1665090"/>
                </a:cubicBezTo>
                <a:cubicBezTo>
                  <a:pt x="-40848" y="1390296"/>
                  <a:pt x="22854" y="1252245"/>
                  <a:pt x="0" y="1147562"/>
                </a:cubicBezTo>
                <a:cubicBezTo>
                  <a:pt x="-22854" y="1042879"/>
                  <a:pt x="364" y="814707"/>
                  <a:pt x="0" y="562531"/>
                </a:cubicBezTo>
                <a:close/>
              </a:path>
              <a:path w="3639164" h="3375183" stroke="0" extrusionOk="0">
                <a:moveTo>
                  <a:pt x="0" y="562531"/>
                </a:moveTo>
                <a:cubicBezTo>
                  <a:pt x="-9258" y="222792"/>
                  <a:pt x="241973" y="851"/>
                  <a:pt x="562531" y="0"/>
                </a:cubicBezTo>
                <a:cubicBezTo>
                  <a:pt x="745559" y="-735"/>
                  <a:pt x="920294" y="65500"/>
                  <a:pt x="1115634" y="0"/>
                </a:cubicBezTo>
                <a:cubicBezTo>
                  <a:pt x="1310974" y="-65500"/>
                  <a:pt x="1427793" y="21651"/>
                  <a:pt x="1643595" y="0"/>
                </a:cubicBezTo>
                <a:cubicBezTo>
                  <a:pt x="1859397" y="-21651"/>
                  <a:pt x="1875521" y="31657"/>
                  <a:pt x="2070993" y="0"/>
                </a:cubicBezTo>
                <a:cubicBezTo>
                  <a:pt x="2266465" y="-31657"/>
                  <a:pt x="2397203" y="35306"/>
                  <a:pt x="2523531" y="0"/>
                </a:cubicBezTo>
                <a:cubicBezTo>
                  <a:pt x="2649859" y="-35306"/>
                  <a:pt x="2934650" y="7009"/>
                  <a:pt x="3076634" y="0"/>
                </a:cubicBezTo>
                <a:cubicBezTo>
                  <a:pt x="3364419" y="33048"/>
                  <a:pt x="3656039" y="313732"/>
                  <a:pt x="3639165" y="562531"/>
                </a:cubicBezTo>
                <a:cubicBezTo>
                  <a:pt x="3499890" y="1422553"/>
                  <a:pt x="3707143" y="1988372"/>
                  <a:pt x="3639164" y="2812653"/>
                </a:cubicBezTo>
                <a:cubicBezTo>
                  <a:pt x="3582123" y="3084076"/>
                  <a:pt x="3325612" y="3439885"/>
                  <a:pt x="3076633" y="3375184"/>
                </a:cubicBezTo>
                <a:cubicBezTo>
                  <a:pt x="2963074" y="3417255"/>
                  <a:pt x="2792823" y="3335612"/>
                  <a:pt x="2624095" y="3375184"/>
                </a:cubicBezTo>
                <a:cubicBezTo>
                  <a:pt x="2455367" y="3414756"/>
                  <a:pt x="2349437" y="3369820"/>
                  <a:pt x="2196697" y="3375184"/>
                </a:cubicBezTo>
                <a:cubicBezTo>
                  <a:pt x="2043957" y="3380548"/>
                  <a:pt x="1906290" y="3337921"/>
                  <a:pt x="1643595" y="3375183"/>
                </a:cubicBezTo>
                <a:cubicBezTo>
                  <a:pt x="1380900" y="3412446"/>
                  <a:pt x="1283797" y="3368872"/>
                  <a:pt x="1191056" y="3375183"/>
                </a:cubicBezTo>
                <a:cubicBezTo>
                  <a:pt x="1098315" y="3381494"/>
                  <a:pt x="791740" y="3357359"/>
                  <a:pt x="562531" y="3375183"/>
                </a:cubicBezTo>
                <a:cubicBezTo>
                  <a:pt x="279240" y="3423143"/>
                  <a:pt x="3234" y="3210254"/>
                  <a:pt x="0" y="2812652"/>
                </a:cubicBezTo>
                <a:cubicBezTo>
                  <a:pt x="-48328" y="2654027"/>
                  <a:pt x="38922" y="2389044"/>
                  <a:pt x="0" y="2205119"/>
                </a:cubicBezTo>
                <a:cubicBezTo>
                  <a:pt x="-38922" y="2021194"/>
                  <a:pt x="21380" y="1831000"/>
                  <a:pt x="0" y="1710093"/>
                </a:cubicBezTo>
                <a:cubicBezTo>
                  <a:pt x="-21380" y="1589186"/>
                  <a:pt x="50642" y="1273783"/>
                  <a:pt x="0" y="1147562"/>
                </a:cubicBezTo>
                <a:cubicBezTo>
                  <a:pt x="-50642" y="1021341"/>
                  <a:pt x="65246" y="790971"/>
                  <a:pt x="0" y="562531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fik 25" descr="Grafik 25">
            <a:extLst>
              <a:ext uri="{FF2B5EF4-FFF2-40B4-BE49-F238E27FC236}">
                <a16:creationId xmlns:a16="http://schemas.microsoft.com/office/drawing/2014/main" id="{A16A83E0-85D1-40A7-9EB6-AE48C2094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664" y="2218125"/>
            <a:ext cx="3045142" cy="304514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726D8E7-71A5-47DF-900F-B1F6BAF71964}"/>
              </a:ext>
            </a:extLst>
          </p:cNvPr>
          <p:cNvSpPr txBox="1"/>
          <p:nvPr/>
        </p:nvSpPr>
        <p:spPr>
          <a:xfrm>
            <a:off x="5577841" y="2237514"/>
            <a:ext cx="6113417" cy="3032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erscheint euch besonders gelungen an diesem Praxisbeispiel?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de-DE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 seht ihr Grenzen und Herausforderungen in der Umsetzung?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de-DE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Welche anderen Einsatzbereiche dieser Prüfungsart (z.B. in anderen Fächern) habt ihr im Kopf?</a:t>
            </a:r>
          </a:p>
        </p:txBody>
      </p:sp>
      <p:sp>
        <p:nvSpPr>
          <p:cNvPr id="6" name="Google Shape;71;p6">
            <a:extLst>
              <a:ext uri="{FF2B5EF4-FFF2-40B4-BE49-F238E27FC236}">
                <a16:creationId xmlns:a16="http://schemas.microsoft.com/office/drawing/2014/main" id="{1B3FFA7B-C492-415B-AA94-36AED0A10E1E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Beispiele aus der Praxis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F80705FD-4AD9-8BC4-A858-018BCA9E985A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4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67424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7">
            <a:extLst>
              <a:ext uri="{FF2B5EF4-FFF2-40B4-BE49-F238E27FC236}">
                <a16:creationId xmlns:a16="http://schemas.microsoft.com/office/drawing/2014/main" id="{C37BE37F-E8A3-41CC-A7C5-8E78A161C539}"/>
              </a:ext>
            </a:extLst>
          </p:cNvPr>
          <p:cNvSpPr/>
          <p:nvPr/>
        </p:nvSpPr>
        <p:spPr>
          <a:xfrm>
            <a:off x="269101" y="4304876"/>
            <a:ext cx="5455863" cy="1328714"/>
          </a:xfrm>
          <a:custGeom>
            <a:avLst/>
            <a:gdLst>
              <a:gd name="connsiteX0" fmla="*/ 0 w 5455863"/>
              <a:gd name="connsiteY0" fmla="*/ 221452 h 1328714"/>
              <a:gd name="connsiteX1" fmla="*/ 221452 w 5455863"/>
              <a:gd name="connsiteY1" fmla="*/ 0 h 1328714"/>
              <a:gd name="connsiteX2" fmla="*/ 828577 w 5455863"/>
              <a:gd name="connsiteY2" fmla="*/ 0 h 1328714"/>
              <a:gd name="connsiteX3" fmla="*/ 1235184 w 5455863"/>
              <a:gd name="connsiteY3" fmla="*/ 0 h 1328714"/>
              <a:gd name="connsiteX4" fmla="*/ 1742050 w 5455863"/>
              <a:gd name="connsiteY4" fmla="*/ 0 h 1328714"/>
              <a:gd name="connsiteX5" fmla="*/ 2148656 w 5455863"/>
              <a:gd name="connsiteY5" fmla="*/ 0 h 1328714"/>
              <a:gd name="connsiteX6" fmla="*/ 2555263 w 5455863"/>
              <a:gd name="connsiteY6" fmla="*/ 0 h 1328714"/>
              <a:gd name="connsiteX7" fmla="*/ 3162388 w 5455863"/>
              <a:gd name="connsiteY7" fmla="*/ 0 h 1328714"/>
              <a:gd name="connsiteX8" fmla="*/ 3769513 w 5455863"/>
              <a:gd name="connsiteY8" fmla="*/ 0 h 1328714"/>
              <a:gd name="connsiteX9" fmla="*/ 4426768 w 5455863"/>
              <a:gd name="connsiteY9" fmla="*/ 0 h 1328714"/>
              <a:gd name="connsiteX10" fmla="*/ 5234411 w 5455863"/>
              <a:gd name="connsiteY10" fmla="*/ 0 h 1328714"/>
              <a:gd name="connsiteX11" fmla="*/ 5455863 w 5455863"/>
              <a:gd name="connsiteY11" fmla="*/ 221452 h 1328714"/>
              <a:gd name="connsiteX12" fmla="*/ 5455863 w 5455863"/>
              <a:gd name="connsiteY12" fmla="*/ 673215 h 1328714"/>
              <a:gd name="connsiteX13" fmla="*/ 5455863 w 5455863"/>
              <a:gd name="connsiteY13" fmla="*/ 1107262 h 1328714"/>
              <a:gd name="connsiteX14" fmla="*/ 5234411 w 5455863"/>
              <a:gd name="connsiteY14" fmla="*/ 1328714 h 1328714"/>
              <a:gd name="connsiteX15" fmla="*/ 4627286 w 5455863"/>
              <a:gd name="connsiteY15" fmla="*/ 1328714 h 1328714"/>
              <a:gd name="connsiteX16" fmla="*/ 4070291 w 5455863"/>
              <a:gd name="connsiteY16" fmla="*/ 1328714 h 1328714"/>
              <a:gd name="connsiteX17" fmla="*/ 3413036 w 5455863"/>
              <a:gd name="connsiteY17" fmla="*/ 1328714 h 1328714"/>
              <a:gd name="connsiteX18" fmla="*/ 2956300 w 5455863"/>
              <a:gd name="connsiteY18" fmla="*/ 1328714 h 1328714"/>
              <a:gd name="connsiteX19" fmla="*/ 2299045 w 5455863"/>
              <a:gd name="connsiteY19" fmla="*/ 1328714 h 1328714"/>
              <a:gd name="connsiteX20" fmla="*/ 1742050 w 5455863"/>
              <a:gd name="connsiteY20" fmla="*/ 1328714 h 1328714"/>
              <a:gd name="connsiteX21" fmla="*/ 1285313 w 5455863"/>
              <a:gd name="connsiteY21" fmla="*/ 1328714 h 1328714"/>
              <a:gd name="connsiteX22" fmla="*/ 221452 w 5455863"/>
              <a:gd name="connsiteY22" fmla="*/ 1328714 h 1328714"/>
              <a:gd name="connsiteX23" fmla="*/ 0 w 5455863"/>
              <a:gd name="connsiteY23" fmla="*/ 1107262 h 1328714"/>
              <a:gd name="connsiteX24" fmla="*/ 0 w 5455863"/>
              <a:gd name="connsiteY24" fmla="*/ 655499 h 1328714"/>
              <a:gd name="connsiteX25" fmla="*/ 0 w 5455863"/>
              <a:gd name="connsiteY25" fmla="*/ 221452 h 132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55863" h="1328714" fill="none" extrusionOk="0">
                <a:moveTo>
                  <a:pt x="0" y="221452"/>
                </a:moveTo>
                <a:cubicBezTo>
                  <a:pt x="2612" y="90826"/>
                  <a:pt x="111175" y="6129"/>
                  <a:pt x="221452" y="0"/>
                </a:cubicBezTo>
                <a:cubicBezTo>
                  <a:pt x="422363" y="-13127"/>
                  <a:pt x="668699" y="38592"/>
                  <a:pt x="828577" y="0"/>
                </a:cubicBezTo>
                <a:cubicBezTo>
                  <a:pt x="988456" y="-38592"/>
                  <a:pt x="1123533" y="22939"/>
                  <a:pt x="1235184" y="0"/>
                </a:cubicBezTo>
                <a:cubicBezTo>
                  <a:pt x="1346835" y="-22939"/>
                  <a:pt x="1499384" y="13394"/>
                  <a:pt x="1742050" y="0"/>
                </a:cubicBezTo>
                <a:cubicBezTo>
                  <a:pt x="1984716" y="-13394"/>
                  <a:pt x="1982279" y="3545"/>
                  <a:pt x="2148656" y="0"/>
                </a:cubicBezTo>
                <a:cubicBezTo>
                  <a:pt x="2315033" y="-3545"/>
                  <a:pt x="2423997" y="10516"/>
                  <a:pt x="2555263" y="0"/>
                </a:cubicBezTo>
                <a:cubicBezTo>
                  <a:pt x="2686529" y="-10516"/>
                  <a:pt x="2921836" y="9550"/>
                  <a:pt x="3162388" y="0"/>
                </a:cubicBezTo>
                <a:cubicBezTo>
                  <a:pt x="3402941" y="-9550"/>
                  <a:pt x="3611172" y="59411"/>
                  <a:pt x="3769513" y="0"/>
                </a:cubicBezTo>
                <a:cubicBezTo>
                  <a:pt x="3927855" y="-59411"/>
                  <a:pt x="4260357" y="8580"/>
                  <a:pt x="4426768" y="0"/>
                </a:cubicBezTo>
                <a:cubicBezTo>
                  <a:pt x="4593179" y="-8580"/>
                  <a:pt x="5016190" y="43704"/>
                  <a:pt x="5234411" y="0"/>
                </a:cubicBezTo>
                <a:cubicBezTo>
                  <a:pt x="5344659" y="-2296"/>
                  <a:pt x="5438700" y="106221"/>
                  <a:pt x="5455863" y="221452"/>
                </a:cubicBezTo>
                <a:cubicBezTo>
                  <a:pt x="5488786" y="314006"/>
                  <a:pt x="5422196" y="547750"/>
                  <a:pt x="5455863" y="673215"/>
                </a:cubicBezTo>
                <a:cubicBezTo>
                  <a:pt x="5489530" y="798680"/>
                  <a:pt x="5416585" y="969656"/>
                  <a:pt x="5455863" y="1107262"/>
                </a:cubicBezTo>
                <a:cubicBezTo>
                  <a:pt x="5481941" y="1223309"/>
                  <a:pt x="5364766" y="1335558"/>
                  <a:pt x="5234411" y="1328714"/>
                </a:cubicBezTo>
                <a:cubicBezTo>
                  <a:pt x="4954939" y="1353710"/>
                  <a:pt x="4869703" y="1281425"/>
                  <a:pt x="4627286" y="1328714"/>
                </a:cubicBezTo>
                <a:cubicBezTo>
                  <a:pt x="4384870" y="1376003"/>
                  <a:pt x="4309725" y="1306075"/>
                  <a:pt x="4070291" y="1328714"/>
                </a:cubicBezTo>
                <a:cubicBezTo>
                  <a:pt x="3830858" y="1351353"/>
                  <a:pt x="3572311" y="1265979"/>
                  <a:pt x="3413036" y="1328714"/>
                </a:cubicBezTo>
                <a:cubicBezTo>
                  <a:pt x="3253761" y="1391449"/>
                  <a:pt x="3052852" y="1286168"/>
                  <a:pt x="2956300" y="1328714"/>
                </a:cubicBezTo>
                <a:cubicBezTo>
                  <a:pt x="2859748" y="1371260"/>
                  <a:pt x="2555167" y="1304367"/>
                  <a:pt x="2299045" y="1328714"/>
                </a:cubicBezTo>
                <a:cubicBezTo>
                  <a:pt x="2042924" y="1353061"/>
                  <a:pt x="2009880" y="1296271"/>
                  <a:pt x="1742050" y="1328714"/>
                </a:cubicBezTo>
                <a:cubicBezTo>
                  <a:pt x="1474220" y="1361157"/>
                  <a:pt x="1463982" y="1313151"/>
                  <a:pt x="1285313" y="1328714"/>
                </a:cubicBezTo>
                <a:cubicBezTo>
                  <a:pt x="1106644" y="1344277"/>
                  <a:pt x="568139" y="1327324"/>
                  <a:pt x="221452" y="1328714"/>
                </a:cubicBezTo>
                <a:cubicBezTo>
                  <a:pt x="114099" y="1360996"/>
                  <a:pt x="-3936" y="1232663"/>
                  <a:pt x="0" y="1107262"/>
                </a:cubicBezTo>
                <a:cubicBezTo>
                  <a:pt x="-42861" y="911554"/>
                  <a:pt x="755" y="865604"/>
                  <a:pt x="0" y="655499"/>
                </a:cubicBezTo>
                <a:cubicBezTo>
                  <a:pt x="-755" y="445394"/>
                  <a:pt x="31784" y="363625"/>
                  <a:pt x="0" y="221452"/>
                </a:cubicBezTo>
                <a:close/>
              </a:path>
              <a:path w="5455863" h="1328714" stroke="0" extrusionOk="0">
                <a:moveTo>
                  <a:pt x="0" y="221452"/>
                </a:moveTo>
                <a:cubicBezTo>
                  <a:pt x="-9988" y="67794"/>
                  <a:pt x="67972" y="2684"/>
                  <a:pt x="221452" y="0"/>
                </a:cubicBezTo>
                <a:cubicBezTo>
                  <a:pt x="492991" y="-28011"/>
                  <a:pt x="679468" y="50704"/>
                  <a:pt x="878707" y="0"/>
                </a:cubicBezTo>
                <a:cubicBezTo>
                  <a:pt x="1077946" y="-50704"/>
                  <a:pt x="1314727" y="36042"/>
                  <a:pt x="1485832" y="0"/>
                </a:cubicBezTo>
                <a:cubicBezTo>
                  <a:pt x="1656938" y="-36042"/>
                  <a:pt x="1768349" y="43314"/>
                  <a:pt x="1892438" y="0"/>
                </a:cubicBezTo>
                <a:cubicBezTo>
                  <a:pt x="2016527" y="-43314"/>
                  <a:pt x="2187045" y="42225"/>
                  <a:pt x="2349175" y="0"/>
                </a:cubicBezTo>
                <a:cubicBezTo>
                  <a:pt x="2511305" y="-42225"/>
                  <a:pt x="2604351" y="29987"/>
                  <a:pt x="2805911" y="0"/>
                </a:cubicBezTo>
                <a:cubicBezTo>
                  <a:pt x="3007471" y="-29987"/>
                  <a:pt x="3102894" y="4653"/>
                  <a:pt x="3262647" y="0"/>
                </a:cubicBezTo>
                <a:cubicBezTo>
                  <a:pt x="3422400" y="-4653"/>
                  <a:pt x="3757784" y="41475"/>
                  <a:pt x="3919902" y="0"/>
                </a:cubicBezTo>
                <a:cubicBezTo>
                  <a:pt x="4082021" y="-41475"/>
                  <a:pt x="4300531" y="35015"/>
                  <a:pt x="4577156" y="0"/>
                </a:cubicBezTo>
                <a:cubicBezTo>
                  <a:pt x="4853781" y="-35015"/>
                  <a:pt x="5065426" y="43519"/>
                  <a:pt x="5234411" y="0"/>
                </a:cubicBezTo>
                <a:cubicBezTo>
                  <a:pt x="5340050" y="-10207"/>
                  <a:pt x="5478371" y="105768"/>
                  <a:pt x="5455863" y="221452"/>
                </a:cubicBezTo>
                <a:cubicBezTo>
                  <a:pt x="5504129" y="322472"/>
                  <a:pt x="5441539" y="452725"/>
                  <a:pt x="5455863" y="646641"/>
                </a:cubicBezTo>
                <a:cubicBezTo>
                  <a:pt x="5470187" y="840557"/>
                  <a:pt x="5409785" y="919054"/>
                  <a:pt x="5455863" y="1107262"/>
                </a:cubicBezTo>
                <a:cubicBezTo>
                  <a:pt x="5467184" y="1258251"/>
                  <a:pt x="5368060" y="1353066"/>
                  <a:pt x="5234411" y="1328714"/>
                </a:cubicBezTo>
                <a:cubicBezTo>
                  <a:pt x="4978260" y="1346475"/>
                  <a:pt x="4841068" y="1321096"/>
                  <a:pt x="4627286" y="1328714"/>
                </a:cubicBezTo>
                <a:cubicBezTo>
                  <a:pt x="4413504" y="1336332"/>
                  <a:pt x="4186658" y="1281305"/>
                  <a:pt x="3970031" y="1328714"/>
                </a:cubicBezTo>
                <a:cubicBezTo>
                  <a:pt x="3753404" y="1376123"/>
                  <a:pt x="3650332" y="1306740"/>
                  <a:pt x="3513295" y="1328714"/>
                </a:cubicBezTo>
                <a:cubicBezTo>
                  <a:pt x="3376258" y="1350688"/>
                  <a:pt x="3191607" y="1295548"/>
                  <a:pt x="3006429" y="1328714"/>
                </a:cubicBezTo>
                <a:cubicBezTo>
                  <a:pt x="2821251" y="1361880"/>
                  <a:pt x="2712142" y="1278537"/>
                  <a:pt x="2449434" y="1328714"/>
                </a:cubicBezTo>
                <a:cubicBezTo>
                  <a:pt x="2186727" y="1378891"/>
                  <a:pt x="2088615" y="1268954"/>
                  <a:pt x="1942568" y="1328714"/>
                </a:cubicBezTo>
                <a:cubicBezTo>
                  <a:pt x="1796521" y="1388474"/>
                  <a:pt x="1707124" y="1300638"/>
                  <a:pt x="1535961" y="1328714"/>
                </a:cubicBezTo>
                <a:cubicBezTo>
                  <a:pt x="1364798" y="1356790"/>
                  <a:pt x="1225825" y="1321478"/>
                  <a:pt x="978966" y="1328714"/>
                </a:cubicBezTo>
                <a:cubicBezTo>
                  <a:pt x="732107" y="1335950"/>
                  <a:pt x="536952" y="1256470"/>
                  <a:pt x="221452" y="1328714"/>
                </a:cubicBezTo>
                <a:cubicBezTo>
                  <a:pt x="66920" y="1325359"/>
                  <a:pt x="-20886" y="1235474"/>
                  <a:pt x="0" y="1107262"/>
                </a:cubicBezTo>
                <a:cubicBezTo>
                  <a:pt x="-5853" y="1014749"/>
                  <a:pt x="30082" y="838148"/>
                  <a:pt x="0" y="690931"/>
                </a:cubicBezTo>
                <a:cubicBezTo>
                  <a:pt x="-30082" y="543714"/>
                  <a:pt x="11130" y="367216"/>
                  <a:pt x="0" y="221452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26D8E7-71A5-47DF-900F-B1F6BAF71964}"/>
              </a:ext>
            </a:extLst>
          </p:cNvPr>
          <p:cNvSpPr txBox="1"/>
          <p:nvPr/>
        </p:nvSpPr>
        <p:spPr>
          <a:xfrm>
            <a:off x="6026891" y="1632947"/>
            <a:ext cx="5728445" cy="333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Beispiel (Kathrin Stoffregen):</a:t>
            </a:r>
          </a:p>
          <a:p>
            <a:pPr lvl="0">
              <a:lnSpc>
                <a:spcPct val="107000"/>
              </a:lnSpc>
            </a:pPr>
            <a:endParaRPr lang="de-D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mit einer Charakterisierung einer Hauptfigur vorgeben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de-D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07000"/>
              </a:lnSpc>
              <a:buAutoNum type="arabicPeriod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Nach welchen Kriterien entsteht hier eine Charakterisierung?</a:t>
            </a:r>
          </a:p>
          <a:p>
            <a:pPr marL="457200" lvl="0" indent="-457200">
              <a:lnSpc>
                <a:spcPct val="107000"/>
              </a:lnSpc>
              <a:buAutoNum type="arabicPeriod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Findet Kriterien anhand derer ihr diese zwei 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vergleicht. </a:t>
            </a:r>
          </a:p>
          <a:p>
            <a:pPr marL="457200" lvl="0" indent="-457200">
              <a:lnSpc>
                <a:spcPct val="107000"/>
              </a:lnSpc>
              <a:buAutoNum type="arabicPeriod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Welche dieser beiden Charakterisierungen findet ihr für euch überzeugender? Begründet.</a:t>
            </a:r>
          </a:p>
        </p:txBody>
      </p:sp>
      <p:sp>
        <p:nvSpPr>
          <p:cNvPr id="6" name="Google Shape;71;p6">
            <a:extLst>
              <a:ext uri="{FF2B5EF4-FFF2-40B4-BE49-F238E27FC236}">
                <a16:creationId xmlns:a16="http://schemas.microsoft.com/office/drawing/2014/main" id="{1B3FFA7B-C492-415B-AA94-36AED0A10E1E}"/>
              </a:ext>
            </a:extLst>
          </p:cNvPr>
          <p:cNvSpPr txBox="1"/>
          <p:nvPr/>
        </p:nvSpPr>
        <p:spPr>
          <a:xfrm>
            <a:off x="709246" y="1296878"/>
            <a:ext cx="4745026" cy="188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„Aber wie erkenne ich dann, dass geschummelt wurde?!“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Lupe mit einfarbiger Füllung">
            <a:extLst>
              <a:ext uri="{FF2B5EF4-FFF2-40B4-BE49-F238E27FC236}">
                <a16:creationId xmlns:a16="http://schemas.microsoft.com/office/drawing/2014/main" id="{5ED6F61A-A152-47FA-8401-3CE7043E0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90767">
            <a:off x="1017450" y="2585082"/>
            <a:ext cx="1186135" cy="1186135"/>
          </a:xfrm>
          <a:prstGeom prst="rect">
            <a:avLst/>
          </a:prstGeom>
        </p:spPr>
      </p:pic>
      <p:sp>
        <p:nvSpPr>
          <p:cNvPr id="11" name="Pfeil: nach links gekrümmt 10">
            <a:extLst>
              <a:ext uri="{FF2B5EF4-FFF2-40B4-BE49-F238E27FC236}">
                <a16:creationId xmlns:a16="http://schemas.microsoft.com/office/drawing/2014/main" id="{C08868A1-F064-4770-AA38-DBD3ECBB6930}"/>
              </a:ext>
            </a:extLst>
          </p:cNvPr>
          <p:cNvSpPr/>
          <p:nvPr/>
        </p:nvSpPr>
        <p:spPr>
          <a:xfrm rot="3755974">
            <a:off x="5860892" y="5295066"/>
            <a:ext cx="776933" cy="1388382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AD99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3DD0AD-B4D0-443B-9511-FC570AECA94E}"/>
              </a:ext>
            </a:extLst>
          </p:cNvPr>
          <p:cNvSpPr txBox="1"/>
          <p:nvPr/>
        </p:nvSpPr>
        <p:spPr>
          <a:xfrm>
            <a:off x="436664" y="4510036"/>
            <a:ext cx="528830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Intensive Auseinandersetzung mit Material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Zeitaufwand größer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motivierender, da selbstwirksame Aufgabe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312BDE68-D9D0-117F-EED4-C1B32672EBF7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5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817001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7">
            <a:extLst>
              <a:ext uri="{FF2B5EF4-FFF2-40B4-BE49-F238E27FC236}">
                <a16:creationId xmlns:a16="http://schemas.microsoft.com/office/drawing/2014/main" id="{C37BE37F-E8A3-41CC-A7C5-8E78A161C539}"/>
              </a:ext>
            </a:extLst>
          </p:cNvPr>
          <p:cNvSpPr/>
          <p:nvPr/>
        </p:nvSpPr>
        <p:spPr>
          <a:xfrm>
            <a:off x="680657" y="1284025"/>
            <a:ext cx="2493617" cy="2144975"/>
          </a:xfrm>
          <a:custGeom>
            <a:avLst/>
            <a:gdLst>
              <a:gd name="connsiteX0" fmla="*/ 0 w 2493617"/>
              <a:gd name="connsiteY0" fmla="*/ 357496 h 2144975"/>
              <a:gd name="connsiteX1" fmla="*/ 357496 w 2493617"/>
              <a:gd name="connsiteY1" fmla="*/ 0 h 2144975"/>
              <a:gd name="connsiteX2" fmla="*/ 914798 w 2493617"/>
              <a:gd name="connsiteY2" fmla="*/ 0 h 2144975"/>
              <a:gd name="connsiteX3" fmla="*/ 1454315 w 2493617"/>
              <a:gd name="connsiteY3" fmla="*/ 0 h 2144975"/>
              <a:gd name="connsiteX4" fmla="*/ 2136121 w 2493617"/>
              <a:gd name="connsiteY4" fmla="*/ 0 h 2144975"/>
              <a:gd name="connsiteX5" fmla="*/ 2493617 w 2493617"/>
              <a:gd name="connsiteY5" fmla="*/ 357496 h 2144975"/>
              <a:gd name="connsiteX6" fmla="*/ 2493617 w 2493617"/>
              <a:gd name="connsiteY6" fmla="*/ 834157 h 2144975"/>
              <a:gd name="connsiteX7" fmla="*/ 2493617 w 2493617"/>
              <a:gd name="connsiteY7" fmla="*/ 1282218 h 2144975"/>
              <a:gd name="connsiteX8" fmla="*/ 2493617 w 2493617"/>
              <a:gd name="connsiteY8" fmla="*/ 1787479 h 2144975"/>
              <a:gd name="connsiteX9" fmla="*/ 2136121 w 2493617"/>
              <a:gd name="connsiteY9" fmla="*/ 2144975 h 2144975"/>
              <a:gd name="connsiteX10" fmla="*/ 1525460 w 2493617"/>
              <a:gd name="connsiteY10" fmla="*/ 2144975 h 2144975"/>
              <a:gd name="connsiteX11" fmla="*/ 985943 w 2493617"/>
              <a:gd name="connsiteY11" fmla="*/ 2144975 h 2144975"/>
              <a:gd name="connsiteX12" fmla="*/ 357496 w 2493617"/>
              <a:gd name="connsiteY12" fmla="*/ 2144975 h 2144975"/>
              <a:gd name="connsiteX13" fmla="*/ 0 w 2493617"/>
              <a:gd name="connsiteY13" fmla="*/ 1787479 h 2144975"/>
              <a:gd name="connsiteX14" fmla="*/ 0 w 2493617"/>
              <a:gd name="connsiteY14" fmla="*/ 1353717 h 2144975"/>
              <a:gd name="connsiteX15" fmla="*/ 0 w 2493617"/>
              <a:gd name="connsiteY15" fmla="*/ 862757 h 2144975"/>
              <a:gd name="connsiteX16" fmla="*/ 0 w 2493617"/>
              <a:gd name="connsiteY16" fmla="*/ 357496 h 214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3617" h="2144975" fill="none" extrusionOk="0">
                <a:moveTo>
                  <a:pt x="0" y="357496"/>
                </a:moveTo>
                <a:cubicBezTo>
                  <a:pt x="20166" y="128485"/>
                  <a:pt x="152939" y="16545"/>
                  <a:pt x="357496" y="0"/>
                </a:cubicBezTo>
                <a:cubicBezTo>
                  <a:pt x="508010" y="-61714"/>
                  <a:pt x="689940" y="19544"/>
                  <a:pt x="914798" y="0"/>
                </a:cubicBezTo>
                <a:cubicBezTo>
                  <a:pt x="1139656" y="-19544"/>
                  <a:pt x="1251405" y="6281"/>
                  <a:pt x="1454315" y="0"/>
                </a:cubicBezTo>
                <a:cubicBezTo>
                  <a:pt x="1657225" y="-6281"/>
                  <a:pt x="1923640" y="9883"/>
                  <a:pt x="2136121" y="0"/>
                </a:cubicBezTo>
                <a:cubicBezTo>
                  <a:pt x="2314652" y="-50756"/>
                  <a:pt x="2500366" y="155566"/>
                  <a:pt x="2493617" y="357496"/>
                </a:cubicBezTo>
                <a:cubicBezTo>
                  <a:pt x="2526848" y="455887"/>
                  <a:pt x="2470207" y="609160"/>
                  <a:pt x="2493617" y="834157"/>
                </a:cubicBezTo>
                <a:cubicBezTo>
                  <a:pt x="2517027" y="1059154"/>
                  <a:pt x="2480549" y="1059051"/>
                  <a:pt x="2493617" y="1282218"/>
                </a:cubicBezTo>
                <a:cubicBezTo>
                  <a:pt x="2506685" y="1505385"/>
                  <a:pt x="2452396" y="1604864"/>
                  <a:pt x="2493617" y="1787479"/>
                </a:cubicBezTo>
                <a:cubicBezTo>
                  <a:pt x="2510062" y="1932532"/>
                  <a:pt x="2381231" y="2169267"/>
                  <a:pt x="2136121" y="2144975"/>
                </a:cubicBezTo>
                <a:cubicBezTo>
                  <a:pt x="1988836" y="2209845"/>
                  <a:pt x="1756429" y="2089744"/>
                  <a:pt x="1525460" y="2144975"/>
                </a:cubicBezTo>
                <a:cubicBezTo>
                  <a:pt x="1294491" y="2200206"/>
                  <a:pt x="1216519" y="2130565"/>
                  <a:pt x="985943" y="2144975"/>
                </a:cubicBezTo>
                <a:cubicBezTo>
                  <a:pt x="755367" y="2159385"/>
                  <a:pt x="579554" y="2107633"/>
                  <a:pt x="357496" y="2144975"/>
                </a:cubicBezTo>
                <a:cubicBezTo>
                  <a:pt x="165740" y="2131923"/>
                  <a:pt x="-41853" y="2004419"/>
                  <a:pt x="0" y="1787479"/>
                </a:cubicBezTo>
                <a:cubicBezTo>
                  <a:pt x="-44622" y="1578255"/>
                  <a:pt x="29767" y="1509976"/>
                  <a:pt x="0" y="1353717"/>
                </a:cubicBezTo>
                <a:cubicBezTo>
                  <a:pt x="-29767" y="1197458"/>
                  <a:pt x="33402" y="1068616"/>
                  <a:pt x="0" y="862757"/>
                </a:cubicBezTo>
                <a:cubicBezTo>
                  <a:pt x="-33402" y="656898"/>
                  <a:pt x="15899" y="470501"/>
                  <a:pt x="0" y="357496"/>
                </a:cubicBezTo>
                <a:close/>
              </a:path>
              <a:path w="2493617" h="2144975" stroke="0" extrusionOk="0">
                <a:moveTo>
                  <a:pt x="0" y="357496"/>
                </a:moveTo>
                <a:cubicBezTo>
                  <a:pt x="-10374" y="127492"/>
                  <a:pt x="111550" y="4177"/>
                  <a:pt x="357496" y="0"/>
                </a:cubicBezTo>
                <a:cubicBezTo>
                  <a:pt x="505230" y="-41892"/>
                  <a:pt x="712950" y="43632"/>
                  <a:pt x="985944" y="0"/>
                </a:cubicBezTo>
                <a:cubicBezTo>
                  <a:pt x="1258938" y="-43632"/>
                  <a:pt x="1396237" y="48688"/>
                  <a:pt x="1596605" y="0"/>
                </a:cubicBezTo>
                <a:cubicBezTo>
                  <a:pt x="1796973" y="-48688"/>
                  <a:pt x="1898271" y="30520"/>
                  <a:pt x="2136121" y="0"/>
                </a:cubicBezTo>
                <a:cubicBezTo>
                  <a:pt x="2377259" y="-15994"/>
                  <a:pt x="2469410" y="174842"/>
                  <a:pt x="2493617" y="357496"/>
                </a:cubicBezTo>
                <a:cubicBezTo>
                  <a:pt x="2513292" y="482109"/>
                  <a:pt x="2462689" y="679276"/>
                  <a:pt x="2493617" y="819857"/>
                </a:cubicBezTo>
                <a:cubicBezTo>
                  <a:pt x="2524545" y="960438"/>
                  <a:pt x="2489610" y="1148149"/>
                  <a:pt x="2493617" y="1325118"/>
                </a:cubicBezTo>
                <a:cubicBezTo>
                  <a:pt x="2497624" y="1502087"/>
                  <a:pt x="2480739" y="1679752"/>
                  <a:pt x="2493617" y="1787479"/>
                </a:cubicBezTo>
                <a:cubicBezTo>
                  <a:pt x="2487972" y="2023698"/>
                  <a:pt x="2286735" y="2131380"/>
                  <a:pt x="2136121" y="2144975"/>
                </a:cubicBezTo>
                <a:cubicBezTo>
                  <a:pt x="1982112" y="2147212"/>
                  <a:pt x="1711598" y="2088748"/>
                  <a:pt x="1578819" y="2144975"/>
                </a:cubicBezTo>
                <a:cubicBezTo>
                  <a:pt x="1446040" y="2201202"/>
                  <a:pt x="1227645" y="2138111"/>
                  <a:pt x="968157" y="2144975"/>
                </a:cubicBezTo>
                <a:cubicBezTo>
                  <a:pt x="708669" y="2151839"/>
                  <a:pt x="566682" y="2104989"/>
                  <a:pt x="357496" y="2144975"/>
                </a:cubicBezTo>
                <a:cubicBezTo>
                  <a:pt x="180715" y="2197319"/>
                  <a:pt x="10953" y="2008431"/>
                  <a:pt x="0" y="1787479"/>
                </a:cubicBezTo>
                <a:cubicBezTo>
                  <a:pt x="-13478" y="1635901"/>
                  <a:pt x="28319" y="1448972"/>
                  <a:pt x="0" y="1296518"/>
                </a:cubicBezTo>
                <a:cubicBezTo>
                  <a:pt x="-28319" y="1144064"/>
                  <a:pt x="28390" y="910786"/>
                  <a:pt x="0" y="791258"/>
                </a:cubicBezTo>
                <a:cubicBezTo>
                  <a:pt x="-28390" y="671730"/>
                  <a:pt x="24565" y="532303"/>
                  <a:pt x="0" y="357496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fik 25" descr="Grafik 25">
            <a:extLst>
              <a:ext uri="{FF2B5EF4-FFF2-40B4-BE49-F238E27FC236}">
                <a16:creationId xmlns:a16="http://schemas.microsoft.com/office/drawing/2014/main" id="{A16A83E0-85D1-40A7-9EB6-AE48C2094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26" y="1423170"/>
            <a:ext cx="2065016" cy="206501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726D8E7-71A5-47DF-900F-B1F6BAF71964}"/>
              </a:ext>
            </a:extLst>
          </p:cNvPr>
          <p:cNvSpPr txBox="1"/>
          <p:nvPr/>
        </p:nvSpPr>
        <p:spPr>
          <a:xfrm>
            <a:off x="2248332" y="4274887"/>
            <a:ext cx="6113417" cy="1107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ABER: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de-DE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;p6">
            <a:extLst>
              <a:ext uri="{FF2B5EF4-FFF2-40B4-BE49-F238E27FC236}">
                <a16:creationId xmlns:a16="http://schemas.microsoft.com/office/drawing/2014/main" id="{1B3FFA7B-C492-415B-AA94-36AED0A10E1E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Kritik und Einwände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E9EBD55-C895-422F-844C-783D06AF2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21" y="1336416"/>
            <a:ext cx="6042393" cy="1246698"/>
          </a:xfrm>
          <a:prstGeom prst="rect">
            <a:avLst/>
          </a:prstGeom>
        </p:spPr>
      </p:pic>
      <p:pic>
        <p:nvPicPr>
          <p:cNvPr id="9" name="Grafik 8" descr="Ein Bild, das Text, Spieler, Screenshot enthält.&#10;&#10;Automatisch generierte Beschreibung">
            <a:extLst>
              <a:ext uri="{FF2B5EF4-FFF2-40B4-BE49-F238E27FC236}">
                <a16:creationId xmlns:a16="http://schemas.microsoft.com/office/drawing/2014/main" id="{6F6D8F90-51F8-485C-8F1D-9EA2C402C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21" y="2707428"/>
            <a:ext cx="6354062" cy="1409897"/>
          </a:xfrm>
          <a:prstGeom prst="rect">
            <a:avLst/>
          </a:prstGeom>
        </p:spPr>
      </p:pic>
      <p:pic>
        <p:nvPicPr>
          <p:cNvPr id="11" name="Grafik 10" descr="Ein Bild, das Text, Spieler, Screenshot enthält.&#10;&#10;Automatisch generierte Beschreibung">
            <a:extLst>
              <a:ext uri="{FF2B5EF4-FFF2-40B4-BE49-F238E27FC236}">
                <a16:creationId xmlns:a16="http://schemas.microsoft.com/office/drawing/2014/main" id="{C312CB4E-3A9F-4AC4-A46E-4AE4C2C53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21" y="4178034"/>
            <a:ext cx="6325483" cy="1009791"/>
          </a:xfrm>
          <a:prstGeom prst="rect">
            <a:avLst/>
          </a:prstGeom>
        </p:spPr>
      </p:pic>
      <p:pic>
        <p:nvPicPr>
          <p:cNvPr id="13" name="Grafik 12" descr="Ein Bild, das Text, Gras, Spieler, Screenshot enthält.&#10;&#10;Automatisch generierte Beschreibung">
            <a:extLst>
              <a:ext uri="{FF2B5EF4-FFF2-40B4-BE49-F238E27FC236}">
                <a16:creationId xmlns:a16="http://schemas.microsoft.com/office/drawing/2014/main" id="{613E6CB8-D797-4DEE-B441-072669055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10" y="5301043"/>
            <a:ext cx="6296904" cy="128605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B4AEEE4-0217-4F1D-B4D2-BAC4F0F91CC0}"/>
              </a:ext>
            </a:extLst>
          </p:cNvPr>
          <p:cNvSpPr/>
          <p:nvPr/>
        </p:nvSpPr>
        <p:spPr>
          <a:xfrm>
            <a:off x="5712295" y="3000011"/>
            <a:ext cx="360306" cy="283984"/>
          </a:xfrm>
          <a:prstGeom prst="rect">
            <a:avLst/>
          </a:prstGeom>
          <a:solidFill>
            <a:srgbClr val="8AC33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98C635-5A12-438F-B64D-6E158CBECE36}"/>
              </a:ext>
            </a:extLst>
          </p:cNvPr>
          <p:cNvSpPr/>
          <p:nvPr/>
        </p:nvSpPr>
        <p:spPr>
          <a:xfrm>
            <a:off x="5658417" y="1566378"/>
            <a:ext cx="360306" cy="283984"/>
          </a:xfrm>
          <a:prstGeom prst="rect">
            <a:avLst/>
          </a:prstGeom>
          <a:solidFill>
            <a:srgbClr val="8AC33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4A32858-9C81-41F4-85FD-7A6092014873}"/>
              </a:ext>
            </a:extLst>
          </p:cNvPr>
          <p:cNvSpPr/>
          <p:nvPr/>
        </p:nvSpPr>
        <p:spPr>
          <a:xfrm>
            <a:off x="5658417" y="4376471"/>
            <a:ext cx="360306" cy="283984"/>
          </a:xfrm>
          <a:prstGeom prst="rect">
            <a:avLst/>
          </a:prstGeom>
          <a:solidFill>
            <a:srgbClr val="8AC33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D5CE3B5-515F-4000-B06B-7E84ADA9E23C}"/>
              </a:ext>
            </a:extLst>
          </p:cNvPr>
          <p:cNvSpPr/>
          <p:nvPr/>
        </p:nvSpPr>
        <p:spPr>
          <a:xfrm>
            <a:off x="5627937" y="5475325"/>
            <a:ext cx="360306" cy="283984"/>
          </a:xfrm>
          <a:prstGeom prst="rect">
            <a:avLst/>
          </a:prstGeom>
          <a:solidFill>
            <a:srgbClr val="8AC33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Flussdiagramm: Verbinder 14">
            <a:extLst>
              <a:ext uri="{FF2B5EF4-FFF2-40B4-BE49-F238E27FC236}">
                <a16:creationId xmlns:a16="http://schemas.microsoft.com/office/drawing/2014/main" id="{6745D3A6-D27A-48B8-A151-CC71C39F50B3}"/>
              </a:ext>
            </a:extLst>
          </p:cNvPr>
          <p:cNvSpPr/>
          <p:nvPr/>
        </p:nvSpPr>
        <p:spPr>
          <a:xfrm>
            <a:off x="4780245" y="1647238"/>
            <a:ext cx="587829" cy="519345"/>
          </a:xfrm>
          <a:prstGeom prst="flowChartConnector">
            <a:avLst/>
          </a:prstGeom>
          <a:solidFill>
            <a:srgbClr val="8AC33E"/>
          </a:solidFill>
          <a:ln w="25400" cap="flat">
            <a:solidFill>
              <a:srgbClr val="8AC33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22" name="Flussdiagramm: Verbinder 21">
            <a:extLst>
              <a:ext uri="{FF2B5EF4-FFF2-40B4-BE49-F238E27FC236}">
                <a16:creationId xmlns:a16="http://schemas.microsoft.com/office/drawing/2014/main" id="{70AAE649-4A44-42B5-B099-AF45F4D01B42}"/>
              </a:ext>
            </a:extLst>
          </p:cNvPr>
          <p:cNvSpPr/>
          <p:nvPr/>
        </p:nvSpPr>
        <p:spPr>
          <a:xfrm>
            <a:off x="4780245" y="3123292"/>
            <a:ext cx="587829" cy="519345"/>
          </a:xfrm>
          <a:prstGeom prst="flowChartConnector">
            <a:avLst/>
          </a:prstGeom>
          <a:solidFill>
            <a:srgbClr val="8AC33E"/>
          </a:solidFill>
          <a:ln w="25400" cap="flat">
            <a:solidFill>
              <a:srgbClr val="8AC33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2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3" name="Flussdiagramm: Verbinder 22">
            <a:extLst>
              <a:ext uri="{FF2B5EF4-FFF2-40B4-BE49-F238E27FC236}">
                <a16:creationId xmlns:a16="http://schemas.microsoft.com/office/drawing/2014/main" id="{3843A459-7C71-4FC9-8E44-EB42DD20E240}"/>
              </a:ext>
            </a:extLst>
          </p:cNvPr>
          <p:cNvSpPr/>
          <p:nvPr/>
        </p:nvSpPr>
        <p:spPr>
          <a:xfrm>
            <a:off x="4780245" y="4440211"/>
            <a:ext cx="587829" cy="519345"/>
          </a:xfrm>
          <a:prstGeom prst="flowChartConnector">
            <a:avLst/>
          </a:prstGeom>
          <a:solidFill>
            <a:srgbClr val="8AC33E"/>
          </a:solidFill>
          <a:ln w="25400" cap="flat">
            <a:solidFill>
              <a:srgbClr val="8AC33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3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4" name="Flussdiagramm: Verbinder 23">
            <a:extLst>
              <a:ext uri="{FF2B5EF4-FFF2-40B4-BE49-F238E27FC236}">
                <a16:creationId xmlns:a16="http://schemas.microsoft.com/office/drawing/2014/main" id="{154AE735-EF2B-4C99-9F7D-9D559E3ECAC2}"/>
              </a:ext>
            </a:extLst>
          </p:cNvPr>
          <p:cNvSpPr/>
          <p:nvPr/>
        </p:nvSpPr>
        <p:spPr>
          <a:xfrm>
            <a:off x="4780245" y="5617317"/>
            <a:ext cx="587829" cy="519345"/>
          </a:xfrm>
          <a:prstGeom prst="flowChartConnector">
            <a:avLst/>
          </a:prstGeom>
          <a:solidFill>
            <a:srgbClr val="8AC33E"/>
          </a:solidFill>
          <a:ln w="25400" cap="flat">
            <a:solidFill>
              <a:srgbClr val="8AC33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4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813722C-C619-E124-C24B-9F6B26862560}"/>
              </a:ext>
            </a:extLst>
          </p:cNvPr>
          <p:cNvSpPr txBox="1"/>
          <p:nvPr/>
        </p:nvSpPr>
        <p:spPr>
          <a:xfrm>
            <a:off x="213839" y="6588337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8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2821771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5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4089EB5-CC1B-4DFF-8A38-6552EBC6D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6" y="1614793"/>
            <a:ext cx="10173387" cy="4172052"/>
          </a:xfrm>
          <a:prstGeom prst="rect">
            <a:avLst/>
          </a:prstGeom>
        </p:spPr>
      </p:pic>
      <p:sp>
        <p:nvSpPr>
          <p:cNvPr id="4" name="Google Shape;71;p6">
            <a:extLst>
              <a:ext uri="{FF2B5EF4-FFF2-40B4-BE49-F238E27FC236}">
                <a16:creationId xmlns:a16="http://schemas.microsoft.com/office/drawing/2014/main" id="{D417B115-C3C2-438E-910B-F96FEAF3038F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Rechtliche Lage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ED3BF341-1BCA-4A4C-98FF-27FB84323428}"/>
              </a:ext>
            </a:extLst>
          </p:cNvPr>
          <p:cNvSpPr/>
          <p:nvPr/>
        </p:nvSpPr>
        <p:spPr>
          <a:xfrm rot="2398962">
            <a:off x="248196" y="1705938"/>
            <a:ext cx="1293223" cy="723478"/>
          </a:xfrm>
          <a:prstGeom prst="rightArrow">
            <a:avLst/>
          </a:prstGeom>
          <a:solidFill>
            <a:srgbClr val="8AC33E"/>
          </a:solidFill>
          <a:ln w="25400" cap="flat">
            <a:solidFill>
              <a:srgbClr val="8AC33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8EACBFFB-CF84-4C97-9CF7-705BF0077797}"/>
              </a:ext>
            </a:extLst>
          </p:cNvPr>
          <p:cNvSpPr/>
          <p:nvPr/>
        </p:nvSpPr>
        <p:spPr>
          <a:xfrm rot="7718123">
            <a:off x="2480845" y="2436887"/>
            <a:ext cx="1293223" cy="723478"/>
          </a:xfrm>
          <a:prstGeom prst="rightArrow">
            <a:avLst/>
          </a:prstGeom>
          <a:solidFill>
            <a:srgbClr val="8AC33E"/>
          </a:solidFill>
          <a:ln w="25400" cap="flat">
            <a:solidFill>
              <a:srgbClr val="8AC33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F21FC71E-BEFD-9179-8A9F-6C88781AEF6A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4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3410300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;p7">
            <a:extLst>
              <a:ext uri="{FF2B5EF4-FFF2-40B4-BE49-F238E27FC236}">
                <a16:creationId xmlns:a16="http://schemas.microsoft.com/office/drawing/2014/main" id="{9464F60A-AE63-4124-843A-F17C2174C2C7}"/>
              </a:ext>
            </a:extLst>
          </p:cNvPr>
          <p:cNvSpPr/>
          <p:nvPr/>
        </p:nvSpPr>
        <p:spPr>
          <a:xfrm>
            <a:off x="753223" y="3912379"/>
            <a:ext cx="10611087" cy="1867408"/>
          </a:xfrm>
          <a:custGeom>
            <a:avLst/>
            <a:gdLst>
              <a:gd name="connsiteX0" fmla="*/ 0 w 10611087"/>
              <a:gd name="connsiteY0" fmla="*/ 311235 h 1867408"/>
              <a:gd name="connsiteX1" fmla="*/ 311235 w 10611087"/>
              <a:gd name="connsiteY1" fmla="*/ 0 h 1867408"/>
              <a:gd name="connsiteX2" fmla="*/ 898801 w 10611087"/>
              <a:gd name="connsiteY2" fmla="*/ 0 h 1867408"/>
              <a:gd name="connsiteX3" fmla="*/ 1286594 w 10611087"/>
              <a:gd name="connsiteY3" fmla="*/ 0 h 1867408"/>
              <a:gd name="connsiteX4" fmla="*/ 2073932 w 10611087"/>
              <a:gd name="connsiteY4" fmla="*/ 0 h 1867408"/>
              <a:gd name="connsiteX5" fmla="*/ 2661498 w 10611087"/>
              <a:gd name="connsiteY5" fmla="*/ 0 h 1867408"/>
              <a:gd name="connsiteX6" fmla="*/ 3049291 w 10611087"/>
              <a:gd name="connsiteY6" fmla="*/ 0 h 1867408"/>
              <a:gd name="connsiteX7" fmla="*/ 3736743 w 10611087"/>
              <a:gd name="connsiteY7" fmla="*/ 0 h 1867408"/>
              <a:gd name="connsiteX8" fmla="*/ 4424195 w 10611087"/>
              <a:gd name="connsiteY8" fmla="*/ 0 h 1867408"/>
              <a:gd name="connsiteX9" fmla="*/ 4811988 w 10611087"/>
              <a:gd name="connsiteY9" fmla="*/ 0 h 1867408"/>
              <a:gd name="connsiteX10" fmla="*/ 5599326 w 10611087"/>
              <a:gd name="connsiteY10" fmla="*/ 0 h 1867408"/>
              <a:gd name="connsiteX11" fmla="*/ 6386664 w 10611087"/>
              <a:gd name="connsiteY11" fmla="*/ 0 h 1867408"/>
              <a:gd name="connsiteX12" fmla="*/ 7074116 w 10611087"/>
              <a:gd name="connsiteY12" fmla="*/ 0 h 1867408"/>
              <a:gd name="connsiteX13" fmla="*/ 7861454 w 10611087"/>
              <a:gd name="connsiteY13" fmla="*/ 0 h 1867408"/>
              <a:gd name="connsiteX14" fmla="*/ 8249248 w 10611087"/>
              <a:gd name="connsiteY14" fmla="*/ 0 h 1867408"/>
              <a:gd name="connsiteX15" fmla="*/ 9036586 w 10611087"/>
              <a:gd name="connsiteY15" fmla="*/ 0 h 1867408"/>
              <a:gd name="connsiteX16" fmla="*/ 9624151 w 10611087"/>
              <a:gd name="connsiteY16" fmla="*/ 0 h 1867408"/>
              <a:gd name="connsiteX17" fmla="*/ 10299852 w 10611087"/>
              <a:gd name="connsiteY17" fmla="*/ 0 h 1867408"/>
              <a:gd name="connsiteX18" fmla="*/ 10611087 w 10611087"/>
              <a:gd name="connsiteY18" fmla="*/ 311235 h 1867408"/>
              <a:gd name="connsiteX19" fmla="*/ 10611087 w 10611087"/>
              <a:gd name="connsiteY19" fmla="*/ 688866 h 1867408"/>
              <a:gd name="connsiteX20" fmla="*/ 10611087 w 10611087"/>
              <a:gd name="connsiteY20" fmla="*/ 1091396 h 1867408"/>
              <a:gd name="connsiteX21" fmla="*/ 10611087 w 10611087"/>
              <a:gd name="connsiteY21" fmla="*/ 1556173 h 1867408"/>
              <a:gd name="connsiteX22" fmla="*/ 10299852 w 10611087"/>
              <a:gd name="connsiteY22" fmla="*/ 1867408 h 1867408"/>
              <a:gd name="connsiteX23" fmla="*/ 9912059 w 10611087"/>
              <a:gd name="connsiteY23" fmla="*/ 1867408 h 1867408"/>
              <a:gd name="connsiteX24" fmla="*/ 9524265 w 10611087"/>
              <a:gd name="connsiteY24" fmla="*/ 1867408 h 1867408"/>
              <a:gd name="connsiteX25" fmla="*/ 9036586 w 10611087"/>
              <a:gd name="connsiteY25" fmla="*/ 1867408 h 1867408"/>
              <a:gd name="connsiteX26" fmla="*/ 8548906 w 10611087"/>
              <a:gd name="connsiteY26" fmla="*/ 1867408 h 1867408"/>
              <a:gd name="connsiteX27" fmla="*/ 8260999 w 10611087"/>
              <a:gd name="connsiteY27" fmla="*/ 1867408 h 1867408"/>
              <a:gd name="connsiteX28" fmla="*/ 7973092 w 10611087"/>
              <a:gd name="connsiteY28" fmla="*/ 1867408 h 1867408"/>
              <a:gd name="connsiteX29" fmla="*/ 7285640 w 10611087"/>
              <a:gd name="connsiteY29" fmla="*/ 1867408 h 1867408"/>
              <a:gd name="connsiteX30" fmla="*/ 6897847 w 10611087"/>
              <a:gd name="connsiteY30" fmla="*/ 1867408 h 1867408"/>
              <a:gd name="connsiteX31" fmla="*/ 6210395 w 10611087"/>
              <a:gd name="connsiteY31" fmla="*/ 1867408 h 1867408"/>
              <a:gd name="connsiteX32" fmla="*/ 5522943 w 10611087"/>
              <a:gd name="connsiteY32" fmla="*/ 1867408 h 1867408"/>
              <a:gd name="connsiteX33" fmla="*/ 4935377 w 10611087"/>
              <a:gd name="connsiteY33" fmla="*/ 1867408 h 1867408"/>
              <a:gd name="connsiteX34" fmla="*/ 4148039 w 10611087"/>
              <a:gd name="connsiteY34" fmla="*/ 1867408 h 1867408"/>
              <a:gd name="connsiteX35" fmla="*/ 3760246 w 10611087"/>
              <a:gd name="connsiteY35" fmla="*/ 1867408 h 1867408"/>
              <a:gd name="connsiteX36" fmla="*/ 3172680 w 10611087"/>
              <a:gd name="connsiteY36" fmla="*/ 1867408 h 1867408"/>
              <a:gd name="connsiteX37" fmla="*/ 2685000 w 10611087"/>
              <a:gd name="connsiteY37" fmla="*/ 1867408 h 1867408"/>
              <a:gd name="connsiteX38" fmla="*/ 1897662 w 10611087"/>
              <a:gd name="connsiteY38" fmla="*/ 1867408 h 1867408"/>
              <a:gd name="connsiteX39" fmla="*/ 1609755 w 10611087"/>
              <a:gd name="connsiteY39" fmla="*/ 1867408 h 1867408"/>
              <a:gd name="connsiteX40" fmla="*/ 1221962 w 10611087"/>
              <a:gd name="connsiteY40" fmla="*/ 1867408 h 1867408"/>
              <a:gd name="connsiteX41" fmla="*/ 934055 w 10611087"/>
              <a:gd name="connsiteY41" fmla="*/ 1867408 h 1867408"/>
              <a:gd name="connsiteX42" fmla="*/ 311235 w 10611087"/>
              <a:gd name="connsiteY42" fmla="*/ 1867408 h 1867408"/>
              <a:gd name="connsiteX43" fmla="*/ 0 w 10611087"/>
              <a:gd name="connsiteY43" fmla="*/ 1556173 h 1867408"/>
              <a:gd name="connsiteX44" fmla="*/ 0 w 10611087"/>
              <a:gd name="connsiteY44" fmla="*/ 1153643 h 1867408"/>
              <a:gd name="connsiteX45" fmla="*/ 0 w 10611087"/>
              <a:gd name="connsiteY45" fmla="*/ 751113 h 1867408"/>
              <a:gd name="connsiteX46" fmla="*/ 0 w 10611087"/>
              <a:gd name="connsiteY46" fmla="*/ 311235 h 186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1087" h="1867408" fill="none" extrusionOk="0">
                <a:moveTo>
                  <a:pt x="0" y="311235"/>
                </a:moveTo>
                <a:cubicBezTo>
                  <a:pt x="-28999" y="171598"/>
                  <a:pt x="136990" y="14191"/>
                  <a:pt x="311235" y="0"/>
                </a:cubicBezTo>
                <a:cubicBezTo>
                  <a:pt x="563467" y="-53338"/>
                  <a:pt x="677903" y="4044"/>
                  <a:pt x="898801" y="0"/>
                </a:cubicBezTo>
                <a:cubicBezTo>
                  <a:pt x="1119699" y="-4044"/>
                  <a:pt x="1123794" y="11874"/>
                  <a:pt x="1286594" y="0"/>
                </a:cubicBezTo>
                <a:cubicBezTo>
                  <a:pt x="1449394" y="-11874"/>
                  <a:pt x="1832822" y="57812"/>
                  <a:pt x="2073932" y="0"/>
                </a:cubicBezTo>
                <a:cubicBezTo>
                  <a:pt x="2315042" y="-57812"/>
                  <a:pt x="2491908" y="59830"/>
                  <a:pt x="2661498" y="0"/>
                </a:cubicBezTo>
                <a:cubicBezTo>
                  <a:pt x="2831088" y="-59830"/>
                  <a:pt x="2890079" y="16987"/>
                  <a:pt x="3049291" y="0"/>
                </a:cubicBezTo>
                <a:cubicBezTo>
                  <a:pt x="3208503" y="-16987"/>
                  <a:pt x="3572237" y="3305"/>
                  <a:pt x="3736743" y="0"/>
                </a:cubicBezTo>
                <a:cubicBezTo>
                  <a:pt x="3901249" y="-3305"/>
                  <a:pt x="4221650" y="61014"/>
                  <a:pt x="4424195" y="0"/>
                </a:cubicBezTo>
                <a:cubicBezTo>
                  <a:pt x="4626740" y="-61014"/>
                  <a:pt x="4709501" y="8664"/>
                  <a:pt x="4811988" y="0"/>
                </a:cubicBezTo>
                <a:cubicBezTo>
                  <a:pt x="4914475" y="-8664"/>
                  <a:pt x="5351397" y="57742"/>
                  <a:pt x="5599326" y="0"/>
                </a:cubicBezTo>
                <a:cubicBezTo>
                  <a:pt x="5847255" y="-57742"/>
                  <a:pt x="6045016" y="26438"/>
                  <a:pt x="6386664" y="0"/>
                </a:cubicBezTo>
                <a:cubicBezTo>
                  <a:pt x="6728312" y="-26438"/>
                  <a:pt x="6755094" y="41656"/>
                  <a:pt x="7074116" y="0"/>
                </a:cubicBezTo>
                <a:cubicBezTo>
                  <a:pt x="7393138" y="-41656"/>
                  <a:pt x="7492496" y="41401"/>
                  <a:pt x="7861454" y="0"/>
                </a:cubicBezTo>
                <a:cubicBezTo>
                  <a:pt x="8230412" y="-41401"/>
                  <a:pt x="8107772" y="23073"/>
                  <a:pt x="8249248" y="0"/>
                </a:cubicBezTo>
                <a:cubicBezTo>
                  <a:pt x="8390724" y="-23073"/>
                  <a:pt x="8651308" y="41383"/>
                  <a:pt x="9036586" y="0"/>
                </a:cubicBezTo>
                <a:cubicBezTo>
                  <a:pt x="9421864" y="-41383"/>
                  <a:pt x="9397386" y="24323"/>
                  <a:pt x="9624151" y="0"/>
                </a:cubicBezTo>
                <a:cubicBezTo>
                  <a:pt x="9850916" y="-24323"/>
                  <a:pt x="10077201" y="79354"/>
                  <a:pt x="10299852" y="0"/>
                </a:cubicBezTo>
                <a:cubicBezTo>
                  <a:pt x="10503674" y="10677"/>
                  <a:pt x="10584929" y="106388"/>
                  <a:pt x="10611087" y="311235"/>
                </a:cubicBezTo>
                <a:cubicBezTo>
                  <a:pt x="10623475" y="387446"/>
                  <a:pt x="10592121" y="539635"/>
                  <a:pt x="10611087" y="688866"/>
                </a:cubicBezTo>
                <a:cubicBezTo>
                  <a:pt x="10630053" y="838097"/>
                  <a:pt x="10591030" y="890140"/>
                  <a:pt x="10611087" y="1091396"/>
                </a:cubicBezTo>
                <a:cubicBezTo>
                  <a:pt x="10631144" y="1292652"/>
                  <a:pt x="10585280" y="1379196"/>
                  <a:pt x="10611087" y="1556173"/>
                </a:cubicBezTo>
                <a:cubicBezTo>
                  <a:pt x="10619720" y="1698746"/>
                  <a:pt x="10458039" y="1848671"/>
                  <a:pt x="10299852" y="1867408"/>
                </a:cubicBezTo>
                <a:cubicBezTo>
                  <a:pt x="10139017" y="1884491"/>
                  <a:pt x="10073495" y="1833892"/>
                  <a:pt x="9912059" y="1867408"/>
                </a:cubicBezTo>
                <a:cubicBezTo>
                  <a:pt x="9750623" y="1900924"/>
                  <a:pt x="9683848" y="1852317"/>
                  <a:pt x="9524265" y="1867408"/>
                </a:cubicBezTo>
                <a:cubicBezTo>
                  <a:pt x="9364682" y="1882499"/>
                  <a:pt x="9260013" y="1824734"/>
                  <a:pt x="9036586" y="1867408"/>
                </a:cubicBezTo>
                <a:cubicBezTo>
                  <a:pt x="8813159" y="1910082"/>
                  <a:pt x="8770201" y="1812951"/>
                  <a:pt x="8548906" y="1867408"/>
                </a:cubicBezTo>
                <a:cubicBezTo>
                  <a:pt x="8327611" y="1921865"/>
                  <a:pt x="8321860" y="1866422"/>
                  <a:pt x="8260999" y="1867408"/>
                </a:cubicBezTo>
                <a:cubicBezTo>
                  <a:pt x="8200138" y="1868394"/>
                  <a:pt x="8049149" y="1857597"/>
                  <a:pt x="7973092" y="1867408"/>
                </a:cubicBezTo>
                <a:cubicBezTo>
                  <a:pt x="7897035" y="1877219"/>
                  <a:pt x="7613090" y="1806068"/>
                  <a:pt x="7285640" y="1867408"/>
                </a:cubicBezTo>
                <a:cubicBezTo>
                  <a:pt x="6958190" y="1928748"/>
                  <a:pt x="7050985" y="1834495"/>
                  <a:pt x="6897847" y="1867408"/>
                </a:cubicBezTo>
                <a:cubicBezTo>
                  <a:pt x="6744709" y="1900321"/>
                  <a:pt x="6403992" y="1851091"/>
                  <a:pt x="6210395" y="1867408"/>
                </a:cubicBezTo>
                <a:cubicBezTo>
                  <a:pt x="6016798" y="1883725"/>
                  <a:pt x="5822553" y="1832538"/>
                  <a:pt x="5522943" y="1867408"/>
                </a:cubicBezTo>
                <a:cubicBezTo>
                  <a:pt x="5223333" y="1902278"/>
                  <a:pt x="5079608" y="1828995"/>
                  <a:pt x="4935377" y="1867408"/>
                </a:cubicBezTo>
                <a:cubicBezTo>
                  <a:pt x="4791146" y="1905821"/>
                  <a:pt x="4365973" y="1839230"/>
                  <a:pt x="4148039" y="1867408"/>
                </a:cubicBezTo>
                <a:cubicBezTo>
                  <a:pt x="3930105" y="1895586"/>
                  <a:pt x="3937613" y="1846044"/>
                  <a:pt x="3760246" y="1867408"/>
                </a:cubicBezTo>
                <a:cubicBezTo>
                  <a:pt x="3582879" y="1888772"/>
                  <a:pt x="3417747" y="1834266"/>
                  <a:pt x="3172680" y="1867408"/>
                </a:cubicBezTo>
                <a:cubicBezTo>
                  <a:pt x="2927613" y="1900550"/>
                  <a:pt x="2820979" y="1815465"/>
                  <a:pt x="2685000" y="1867408"/>
                </a:cubicBezTo>
                <a:cubicBezTo>
                  <a:pt x="2549021" y="1919351"/>
                  <a:pt x="2243785" y="1832673"/>
                  <a:pt x="1897662" y="1867408"/>
                </a:cubicBezTo>
                <a:cubicBezTo>
                  <a:pt x="1551539" y="1902143"/>
                  <a:pt x="1695505" y="1848499"/>
                  <a:pt x="1609755" y="1867408"/>
                </a:cubicBezTo>
                <a:cubicBezTo>
                  <a:pt x="1524005" y="1886317"/>
                  <a:pt x="1339500" y="1845547"/>
                  <a:pt x="1221962" y="1867408"/>
                </a:cubicBezTo>
                <a:cubicBezTo>
                  <a:pt x="1104424" y="1889269"/>
                  <a:pt x="1016422" y="1834904"/>
                  <a:pt x="934055" y="1867408"/>
                </a:cubicBezTo>
                <a:cubicBezTo>
                  <a:pt x="851688" y="1899912"/>
                  <a:pt x="533125" y="1861053"/>
                  <a:pt x="311235" y="1867408"/>
                </a:cubicBezTo>
                <a:cubicBezTo>
                  <a:pt x="189945" y="1869140"/>
                  <a:pt x="47291" y="1735715"/>
                  <a:pt x="0" y="1556173"/>
                </a:cubicBezTo>
                <a:cubicBezTo>
                  <a:pt x="-6525" y="1388304"/>
                  <a:pt x="3845" y="1344943"/>
                  <a:pt x="0" y="1153643"/>
                </a:cubicBezTo>
                <a:cubicBezTo>
                  <a:pt x="-3845" y="962343"/>
                  <a:pt x="632" y="897360"/>
                  <a:pt x="0" y="751113"/>
                </a:cubicBezTo>
                <a:cubicBezTo>
                  <a:pt x="-632" y="604866"/>
                  <a:pt x="39173" y="488123"/>
                  <a:pt x="0" y="311235"/>
                </a:cubicBezTo>
                <a:close/>
              </a:path>
              <a:path w="10611087" h="1867408" stroke="0" extrusionOk="0">
                <a:moveTo>
                  <a:pt x="0" y="311235"/>
                </a:moveTo>
                <a:cubicBezTo>
                  <a:pt x="-2682" y="130925"/>
                  <a:pt x="125602" y="1183"/>
                  <a:pt x="311235" y="0"/>
                </a:cubicBezTo>
                <a:cubicBezTo>
                  <a:pt x="668393" y="-34928"/>
                  <a:pt x="935242" y="93295"/>
                  <a:pt x="1098573" y="0"/>
                </a:cubicBezTo>
                <a:cubicBezTo>
                  <a:pt x="1261904" y="-93295"/>
                  <a:pt x="1543044" y="31934"/>
                  <a:pt x="1786025" y="0"/>
                </a:cubicBezTo>
                <a:cubicBezTo>
                  <a:pt x="2029006" y="-31934"/>
                  <a:pt x="1985369" y="3377"/>
                  <a:pt x="2073932" y="0"/>
                </a:cubicBezTo>
                <a:cubicBezTo>
                  <a:pt x="2162495" y="-3377"/>
                  <a:pt x="2290779" y="6069"/>
                  <a:pt x="2461725" y="0"/>
                </a:cubicBezTo>
                <a:cubicBezTo>
                  <a:pt x="2632671" y="-6069"/>
                  <a:pt x="2688382" y="1648"/>
                  <a:pt x="2849519" y="0"/>
                </a:cubicBezTo>
                <a:cubicBezTo>
                  <a:pt x="3010656" y="-1648"/>
                  <a:pt x="3053186" y="26959"/>
                  <a:pt x="3237312" y="0"/>
                </a:cubicBezTo>
                <a:cubicBezTo>
                  <a:pt x="3421438" y="-26959"/>
                  <a:pt x="3632081" y="73337"/>
                  <a:pt x="4024650" y="0"/>
                </a:cubicBezTo>
                <a:cubicBezTo>
                  <a:pt x="4417219" y="-73337"/>
                  <a:pt x="4613771" y="25297"/>
                  <a:pt x="4811988" y="0"/>
                </a:cubicBezTo>
                <a:cubicBezTo>
                  <a:pt x="5010205" y="-25297"/>
                  <a:pt x="5119874" y="15465"/>
                  <a:pt x="5199782" y="0"/>
                </a:cubicBezTo>
                <a:cubicBezTo>
                  <a:pt x="5279690" y="-15465"/>
                  <a:pt x="5450907" y="37637"/>
                  <a:pt x="5587575" y="0"/>
                </a:cubicBezTo>
                <a:cubicBezTo>
                  <a:pt x="5724243" y="-37637"/>
                  <a:pt x="5803242" y="13380"/>
                  <a:pt x="5875482" y="0"/>
                </a:cubicBezTo>
                <a:cubicBezTo>
                  <a:pt x="5947722" y="-13380"/>
                  <a:pt x="6295019" y="16359"/>
                  <a:pt x="6562934" y="0"/>
                </a:cubicBezTo>
                <a:cubicBezTo>
                  <a:pt x="6830849" y="-16359"/>
                  <a:pt x="6872843" y="13591"/>
                  <a:pt x="6950727" y="0"/>
                </a:cubicBezTo>
                <a:cubicBezTo>
                  <a:pt x="7028611" y="-13591"/>
                  <a:pt x="7297241" y="1680"/>
                  <a:pt x="7638179" y="0"/>
                </a:cubicBezTo>
                <a:cubicBezTo>
                  <a:pt x="7979117" y="-1680"/>
                  <a:pt x="8146135" y="51407"/>
                  <a:pt x="8325631" y="0"/>
                </a:cubicBezTo>
                <a:cubicBezTo>
                  <a:pt x="8505127" y="-51407"/>
                  <a:pt x="8703691" y="11729"/>
                  <a:pt x="8813311" y="0"/>
                </a:cubicBezTo>
                <a:cubicBezTo>
                  <a:pt x="8922931" y="-11729"/>
                  <a:pt x="9244136" y="18599"/>
                  <a:pt x="9600649" y="0"/>
                </a:cubicBezTo>
                <a:cubicBezTo>
                  <a:pt x="9957162" y="-18599"/>
                  <a:pt x="10049084" y="41757"/>
                  <a:pt x="10299852" y="0"/>
                </a:cubicBezTo>
                <a:cubicBezTo>
                  <a:pt x="10475184" y="-5389"/>
                  <a:pt x="10595829" y="174812"/>
                  <a:pt x="10611087" y="311235"/>
                </a:cubicBezTo>
                <a:cubicBezTo>
                  <a:pt x="10619846" y="440401"/>
                  <a:pt x="10575663" y="548204"/>
                  <a:pt x="10611087" y="701316"/>
                </a:cubicBezTo>
                <a:cubicBezTo>
                  <a:pt x="10646511" y="854428"/>
                  <a:pt x="10592605" y="907877"/>
                  <a:pt x="10611087" y="1078947"/>
                </a:cubicBezTo>
                <a:cubicBezTo>
                  <a:pt x="10629569" y="1250017"/>
                  <a:pt x="10597951" y="1392201"/>
                  <a:pt x="10611087" y="1556173"/>
                </a:cubicBezTo>
                <a:cubicBezTo>
                  <a:pt x="10600767" y="1700363"/>
                  <a:pt x="10497267" y="1850426"/>
                  <a:pt x="10299852" y="1867408"/>
                </a:cubicBezTo>
                <a:cubicBezTo>
                  <a:pt x="10146185" y="1893917"/>
                  <a:pt x="9907159" y="1840167"/>
                  <a:pt x="9712286" y="1867408"/>
                </a:cubicBezTo>
                <a:cubicBezTo>
                  <a:pt x="9517413" y="1894649"/>
                  <a:pt x="9402234" y="1849802"/>
                  <a:pt x="9324493" y="1867408"/>
                </a:cubicBezTo>
                <a:cubicBezTo>
                  <a:pt x="9246752" y="1885014"/>
                  <a:pt x="8882393" y="1809453"/>
                  <a:pt x="8537155" y="1867408"/>
                </a:cubicBezTo>
                <a:cubicBezTo>
                  <a:pt x="8191917" y="1925363"/>
                  <a:pt x="8371447" y="1842134"/>
                  <a:pt x="8249248" y="1867408"/>
                </a:cubicBezTo>
                <a:cubicBezTo>
                  <a:pt x="8127049" y="1892682"/>
                  <a:pt x="8100484" y="1861418"/>
                  <a:pt x="7961340" y="1867408"/>
                </a:cubicBezTo>
                <a:cubicBezTo>
                  <a:pt x="7822196" y="1873398"/>
                  <a:pt x="7590071" y="1844910"/>
                  <a:pt x="7273889" y="1867408"/>
                </a:cubicBezTo>
                <a:cubicBezTo>
                  <a:pt x="6957707" y="1889906"/>
                  <a:pt x="7094622" y="1856361"/>
                  <a:pt x="6985981" y="1867408"/>
                </a:cubicBezTo>
                <a:cubicBezTo>
                  <a:pt x="6877340" y="1878455"/>
                  <a:pt x="6692780" y="1865817"/>
                  <a:pt x="6498302" y="1867408"/>
                </a:cubicBezTo>
                <a:cubicBezTo>
                  <a:pt x="6303824" y="1868999"/>
                  <a:pt x="6306961" y="1845203"/>
                  <a:pt x="6210395" y="1867408"/>
                </a:cubicBezTo>
                <a:cubicBezTo>
                  <a:pt x="6113829" y="1889613"/>
                  <a:pt x="5988895" y="1864298"/>
                  <a:pt x="5922487" y="1867408"/>
                </a:cubicBezTo>
                <a:cubicBezTo>
                  <a:pt x="5856079" y="1870518"/>
                  <a:pt x="5552699" y="1855715"/>
                  <a:pt x="5235036" y="1867408"/>
                </a:cubicBezTo>
                <a:cubicBezTo>
                  <a:pt x="4917373" y="1879101"/>
                  <a:pt x="4790320" y="1794324"/>
                  <a:pt x="4547584" y="1867408"/>
                </a:cubicBezTo>
                <a:cubicBezTo>
                  <a:pt x="4304848" y="1940492"/>
                  <a:pt x="3953341" y="1791265"/>
                  <a:pt x="3760246" y="1867408"/>
                </a:cubicBezTo>
                <a:cubicBezTo>
                  <a:pt x="3567151" y="1943551"/>
                  <a:pt x="3372117" y="1809509"/>
                  <a:pt x="3172680" y="1867408"/>
                </a:cubicBezTo>
                <a:cubicBezTo>
                  <a:pt x="2973243" y="1925307"/>
                  <a:pt x="2965442" y="1833487"/>
                  <a:pt x="2784887" y="1867408"/>
                </a:cubicBezTo>
                <a:cubicBezTo>
                  <a:pt x="2604332" y="1901329"/>
                  <a:pt x="2373593" y="1838375"/>
                  <a:pt x="2097435" y="1867408"/>
                </a:cubicBezTo>
                <a:cubicBezTo>
                  <a:pt x="1821277" y="1896441"/>
                  <a:pt x="1695279" y="1833347"/>
                  <a:pt x="1310097" y="1867408"/>
                </a:cubicBezTo>
                <a:cubicBezTo>
                  <a:pt x="924915" y="1901469"/>
                  <a:pt x="737698" y="1781654"/>
                  <a:pt x="311235" y="1867408"/>
                </a:cubicBezTo>
                <a:cubicBezTo>
                  <a:pt x="171533" y="1859684"/>
                  <a:pt x="6750" y="1733802"/>
                  <a:pt x="0" y="1556173"/>
                </a:cubicBezTo>
                <a:cubicBezTo>
                  <a:pt x="-24136" y="1356816"/>
                  <a:pt x="41112" y="1271952"/>
                  <a:pt x="0" y="1128744"/>
                </a:cubicBezTo>
                <a:cubicBezTo>
                  <a:pt x="-41112" y="985536"/>
                  <a:pt x="46843" y="899777"/>
                  <a:pt x="0" y="713765"/>
                </a:cubicBezTo>
                <a:cubicBezTo>
                  <a:pt x="-46843" y="527753"/>
                  <a:pt x="46589" y="396280"/>
                  <a:pt x="0" y="311235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71;p6">
            <a:extLst>
              <a:ext uri="{FF2B5EF4-FFF2-40B4-BE49-F238E27FC236}">
                <a16:creationId xmlns:a16="http://schemas.microsoft.com/office/drawing/2014/main" id="{D417B115-C3C2-438E-910B-F96FEAF3038F}"/>
              </a:ext>
            </a:extLst>
          </p:cNvPr>
          <p:cNvSpPr txBox="1"/>
          <p:nvPr/>
        </p:nvSpPr>
        <p:spPr>
          <a:xfrm>
            <a:off x="1933706" y="386866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KMK am 09.12.2021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97;p7">
            <a:extLst>
              <a:ext uri="{FF2B5EF4-FFF2-40B4-BE49-F238E27FC236}">
                <a16:creationId xmlns:a16="http://schemas.microsoft.com/office/drawing/2014/main" id="{37496DAC-C682-4BA2-ACD3-5B53E48CF8F4}"/>
              </a:ext>
            </a:extLst>
          </p:cNvPr>
          <p:cNvSpPr/>
          <p:nvPr/>
        </p:nvSpPr>
        <p:spPr>
          <a:xfrm>
            <a:off x="755851" y="1408817"/>
            <a:ext cx="8782287" cy="1586631"/>
          </a:xfrm>
          <a:custGeom>
            <a:avLst/>
            <a:gdLst>
              <a:gd name="connsiteX0" fmla="*/ 0 w 8782287"/>
              <a:gd name="connsiteY0" fmla="*/ 264439 h 1586631"/>
              <a:gd name="connsiteX1" fmla="*/ 264439 w 8782287"/>
              <a:gd name="connsiteY1" fmla="*/ 0 h 1586631"/>
              <a:gd name="connsiteX2" fmla="*/ 936502 w 8782287"/>
              <a:gd name="connsiteY2" fmla="*/ 0 h 1586631"/>
              <a:gd name="connsiteX3" fmla="*/ 1443498 w 8782287"/>
              <a:gd name="connsiteY3" fmla="*/ 0 h 1586631"/>
              <a:gd name="connsiteX4" fmla="*/ 1950493 w 8782287"/>
              <a:gd name="connsiteY4" fmla="*/ 0 h 1586631"/>
              <a:gd name="connsiteX5" fmla="*/ 2374954 w 8782287"/>
              <a:gd name="connsiteY5" fmla="*/ 0 h 1586631"/>
              <a:gd name="connsiteX6" fmla="*/ 2881949 w 8782287"/>
              <a:gd name="connsiteY6" fmla="*/ 0 h 1586631"/>
              <a:gd name="connsiteX7" fmla="*/ 3223876 w 8782287"/>
              <a:gd name="connsiteY7" fmla="*/ 0 h 1586631"/>
              <a:gd name="connsiteX8" fmla="*/ 3978474 w 8782287"/>
              <a:gd name="connsiteY8" fmla="*/ 0 h 1586631"/>
              <a:gd name="connsiteX9" fmla="*/ 4402935 w 8782287"/>
              <a:gd name="connsiteY9" fmla="*/ 0 h 1586631"/>
              <a:gd name="connsiteX10" fmla="*/ 4909930 w 8782287"/>
              <a:gd name="connsiteY10" fmla="*/ 0 h 1586631"/>
              <a:gd name="connsiteX11" fmla="*/ 5251857 w 8782287"/>
              <a:gd name="connsiteY11" fmla="*/ 0 h 1586631"/>
              <a:gd name="connsiteX12" fmla="*/ 5923920 w 8782287"/>
              <a:gd name="connsiteY12" fmla="*/ 0 h 1586631"/>
              <a:gd name="connsiteX13" fmla="*/ 6595984 w 8782287"/>
              <a:gd name="connsiteY13" fmla="*/ 0 h 1586631"/>
              <a:gd name="connsiteX14" fmla="*/ 7185513 w 8782287"/>
              <a:gd name="connsiteY14" fmla="*/ 0 h 1586631"/>
              <a:gd name="connsiteX15" fmla="*/ 7609974 w 8782287"/>
              <a:gd name="connsiteY15" fmla="*/ 0 h 1586631"/>
              <a:gd name="connsiteX16" fmla="*/ 8517849 w 8782287"/>
              <a:gd name="connsiteY16" fmla="*/ 0 h 1586631"/>
              <a:gd name="connsiteX17" fmla="*/ 8782288 w 8782287"/>
              <a:gd name="connsiteY17" fmla="*/ 264439 h 1586631"/>
              <a:gd name="connsiteX18" fmla="*/ 8782287 w 8782287"/>
              <a:gd name="connsiteY18" fmla="*/ 1322193 h 1586631"/>
              <a:gd name="connsiteX19" fmla="*/ 8517848 w 8782287"/>
              <a:gd name="connsiteY19" fmla="*/ 1586632 h 1586631"/>
              <a:gd name="connsiteX20" fmla="*/ 7928319 w 8782287"/>
              <a:gd name="connsiteY20" fmla="*/ 1586632 h 1586631"/>
              <a:gd name="connsiteX21" fmla="*/ 7338790 w 8782287"/>
              <a:gd name="connsiteY21" fmla="*/ 1586632 h 1586631"/>
              <a:gd name="connsiteX22" fmla="*/ 6584192 w 8782287"/>
              <a:gd name="connsiteY22" fmla="*/ 1586632 h 1586631"/>
              <a:gd name="connsiteX23" fmla="*/ 6077197 w 8782287"/>
              <a:gd name="connsiteY23" fmla="*/ 1586632 h 1586631"/>
              <a:gd name="connsiteX24" fmla="*/ 5487668 w 8782287"/>
              <a:gd name="connsiteY24" fmla="*/ 1586632 h 1586631"/>
              <a:gd name="connsiteX25" fmla="*/ 4815605 w 8782287"/>
              <a:gd name="connsiteY25" fmla="*/ 1586632 h 1586631"/>
              <a:gd name="connsiteX26" fmla="*/ 4061007 w 8782287"/>
              <a:gd name="connsiteY26" fmla="*/ 1586631 h 1586631"/>
              <a:gd name="connsiteX27" fmla="*/ 3719080 w 8782287"/>
              <a:gd name="connsiteY27" fmla="*/ 1586631 h 1586631"/>
              <a:gd name="connsiteX28" fmla="*/ 2964483 w 8782287"/>
              <a:gd name="connsiteY28" fmla="*/ 1586631 h 1586631"/>
              <a:gd name="connsiteX29" fmla="*/ 2374954 w 8782287"/>
              <a:gd name="connsiteY29" fmla="*/ 1586631 h 1586631"/>
              <a:gd name="connsiteX30" fmla="*/ 1950493 w 8782287"/>
              <a:gd name="connsiteY30" fmla="*/ 1586631 h 1586631"/>
              <a:gd name="connsiteX31" fmla="*/ 1526032 w 8782287"/>
              <a:gd name="connsiteY31" fmla="*/ 1586631 h 1586631"/>
              <a:gd name="connsiteX32" fmla="*/ 1101570 w 8782287"/>
              <a:gd name="connsiteY32" fmla="*/ 1586631 h 1586631"/>
              <a:gd name="connsiteX33" fmla="*/ 264439 w 8782287"/>
              <a:gd name="connsiteY33" fmla="*/ 1586631 h 1586631"/>
              <a:gd name="connsiteX34" fmla="*/ 0 w 8782287"/>
              <a:gd name="connsiteY34" fmla="*/ 1322192 h 1586631"/>
              <a:gd name="connsiteX35" fmla="*/ 0 w 8782287"/>
              <a:gd name="connsiteY35" fmla="*/ 793316 h 1586631"/>
              <a:gd name="connsiteX36" fmla="*/ 0 w 8782287"/>
              <a:gd name="connsiteY36" fmla="*/ 264439 h 158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782287" h="1586631" fill="none" extrusionOk="0">
                <a:moveTo>
                  <a:pt x="0" y="264439"/>
                </a:moveTo>
                <a:cubicBezTo>
                  <a:pt x="-30477" y="105796"/>
                  <a:pt x="114317" y="-12504"/>
                  <a:pt x="264439" y="0"/>
                </a:cubicBezTo>
                <a:cubicBezTo>
                  <a:pt x="599961" y="-75028"/>
                  <a:pt x="623240" y="10554"/>
                  <a:pt x="936502" y="0"/>
                </a:cubicBezTo>
                <a:cubicBezTo>
                  <a:pt x="1249764" y="-10554"/>
                  <a:pt x="1191489" y="29668"/>
                  <a:pt x="1443498" y="0"/>
                </a:cubicBezTo>
                <a:cubicBezTo>
                  <a:pt x="1695507" y="-29668"/>
                  <a:pt x="1806415" y="49571"/>
                  <a:pt x="1950493" y="0"/>
                </a:cubicBezTo>
                <a:cubicBezTo>
                  <a:pt x="2094571" y="-49571"/>
                  <a:pt x="2273256" y="13983"/>
                  <a:pt x="2374954" y="0"/>
                </a:cubicBezTo>
                <a:cubicBezTo>
                  <a:pt x="2476652" y="-13983"/>
                  <a:pt x="2766514" y="8244"/>
                  <a:pt x="2881949" y="0"/>
                </a:cubicBezTo>
                <a:cubicBezTo>
                  <a:pt x="2997385" y="-8244"/>
                  <a:pt x="3081592" y="28713"/>
                  <a:pt x="3223876" y="0"/>
                </a:cubicBezTo>
                <a:cubicBezTo>
                  <a:pt x="3366160" y="-28713"/>
                  <a:pt x="3749481" y="2240"/>
                  <a:pt x="3978474" y="0"/>
                </a:cubicBezTo>
                <a:cubicBezTo>
                  <a:pt x="4207467" y="-2240"/>
                  <a:pt x="4283499" y="44176"/>
                  <a:pt x="4402935" y="0"/>
                </a:cubicBezTo>
                <a:cubicBezTo>
                  <a:pt x="4522371" y="-44176"/>
                  <a:pt x="4699037" y="51761"/>
                  <a:pt x="4909930" y="0"/>
                </a:cubicBezTo>
                <a:cubicBezTo>
                  <a:pt x="5120824" y="-51761"/>
                  <a:pt x="5169862" y="7397"/>
                  <a:pt x="5251857" y="0"/>
                </a:cubicBezTo>
                <a:cubicBezTo>
                  <a:pt x="5333852" y="-7397"/>
                  <a:pt x="5751158" y="43582"/>
                  <a:pt x="5923920" y="0"/>
                </a:cubicBezTo>
                <a:cubicBezTo>
                  <a:pt x="6096682" y="-43582"/>
                  <a:pt x="6439828" y="29297"/>
                  <a:pt x="6595984" y="0"/>
                </a:cubicBezTo>
                <a:cubicBezTo>
                  <a:pt x="6752140" y="-29297"/>
                  <a:pt x="7058202" y="8658"/>
                  <a:pt x="7185513" y="0"/>
                </a:cubicBezTo>
                <a:cubicBezTo>
                  <a:pt x="7312824" y="-8658"/>
                  <a:pt x="7464472" y="29630"/>
                  <a:pt x="7609974" y="0"/>
                </a:cubicBezTo>
                <a:cubicBezTo>
                  <a:pt x="7755476" y="-29630"/>
                  <a:pt x="8319017" y="86659"/>
                  <a:pt x="8517849" y="0"/>
                </a:cubicBezTo>
                <a:cubicBezTo>
                  <a:pt x="8694515" y="-4718"/>
                  <a:pt x="8791266" y="90643"/>
                  <a:pt x="8782288" y="264439"/>
                </a:cubicBezTo>
                <a:cubicBezTo>
                  <a:pt x="8769241" y="605871"/>
                  <a:pt x="8755606" y="939612"/>
                  <a:pt x="8782287" y="1322193"/>
                </a:cubicBezTo>
                <a:cubicBezTo>
                  <a:pt x="8761969" y="1461727"/>
                  <a:pt x="8654165" y="1558737"/>
                  <a:pt x="8517848" y="1586632"/>
                </a:cubicBezTo>
                <a:cubicBezTo>
                  <a:pt x="8378252" y="1610189"/>
                  <a:pt x="8116283" y="1518594"/>
                  <a:pt x="7928319" y="1586632"/>
                </a:cubicBezTo>
                <a:cubicBezTo>
                  <a:pt x="7740355" y="1654670"/>
                  <a:pt x="7528352" y="1538748"/>
                  <a:pt x="7338790" y="1586632"/>
                </a:cubicBezTo>
                <a:cubicBezTo>
                  <a:pt x="7149228" y="1634516"/>
                  <a:pt x="6851279" y="1565998"/>
                  <a:pt x="6584192" y="1586632"/>
                </a:cubicBezTo>
                <a:cubicBezTo>
                  <a:pt x="6317105" y="1607266"/>
                  <a:pt x="6273985" y="1560120"/>
                  <a:pt x="6077197" y="1586632"/>
                </a:cubicBezTo>
                <a:cubicBezTo>
                  <a:pt x="5880410" y="1613144"/>
                  <a:pt x="5656143" y="1560161"/>
                  <a:pt x="5487668" y="1586632"/>
                </a:cubicBezTo>
                <a:cubicBezTo>
                  <a:pt x="5319193" y="1613103"/>
                  <a:pt x="4987758" y="1552248"/>
                  <a:pt x="4815605" y="1586632"/>
                </a:cubicBezTo>
                <a:cubicBezTo>
                  <a:pt x="4643452" y="1621016"/>
                  <a:pt x="4437868" y="1535676"/>
                  <a:pt x="4061007" y="1586631"/>
                </a:cubicBezTo>
                <a:cubicBezTo>
                  <a:pt x="3684146" y="1637587"/>
                  <a:pt x="3855957" y="1577862"/>
                  <a:pt x="3719080" y="1586631"/>
                </a:cubicBezTo>
                <a:cubicBezTo>
                  <a:pt x="3582203" y="1595400"/>
                  <a:pt x="3194493" y="1561498"/>
                  <a:pt x="2964483" y="1586631"/>
                </a:cubicBezTo>
                <a:cubicBezTo>
                  <a:pt x="2734473" y="1611764"/>
                  <a:pt x="2637943" y="1549774"/>
                  <a:pt x="2374954" y="1586631"/>
                </a:cubicBezTo>
                <a:cubicBezTo>
                  <a:pt x="2111965" y="1623488"/>
                  <a:pt x="2159599" y="1550635"/>
                  <a:pt x="1950493" y="1586631"/>
                </a:cubicBezTo>
                <a:cubicBezTo>
                  <a:pt x="1741387" y="1622627"/>
                  <a:pt x="1730541" y="1541555"/>
                  <a:pt x="1526032" y="1586631"/>
                </a:cubicBezTo>
                <a:cubicBezTo>
                  <a:pt x="1321523" y="1631707"/>
                  <a:pt x="1305154" y="1563864"/>
                  <a:pt x="1101570" y="1586631"/>
                </a:cubicBezTo>
                <a:cubicBezTo>
                  <a:pt x="897986" y="1609398"/>
                  <a:pt x="490939" y="1541978"/>
                  <a:pt x="264439" y="1586631"/>
                </a:cubicBezTo>
                <a:cubicBezTo>
                  <a:pt x="125962" y="1549479"/>
                  <a:pt x="10923" y="1463339"/>
                  <a:pt x="0" y="1322192"/>
                </a:cubicBezTo>
                <a:cubicBezTo>
                  <a:pt x="-18923" y="1215202"/>
                  <a:pt x="26040" y="1057284"/>
                  <a:pt x="0" y="793316"/>
                </a:cubicBezTo>
                <a:cubicBezTo>
                  <a:pt x="-26040" y="529348"/>
                  <a:pt x="39321" y="484038"/>
                  <a:pt x="0" y="264439"/>
                </a:cubicBezTo>
                <a:close/>
              </a:path>
              <a:path w="8782287" h="1586631" stroke="0" extrusionOk="0">
                <a:moveTo>
                  <a:pt x="0" y="264439"/>
                </a:moveTo>
                <a:cubicBezTo>
                  <a:pt x="-8569" y="91494"/>
                  <a:pt x="83015" y="3046"/>
                  <a:pt x="264439" y="0"/>
                </a:cubicBezTo>
                <a:cubicBezTo>
                  <a:pt x="582556" y="-29573"/>
                  <a:pt x="770326" y="54789"/>
                  <a:pt x="1019036" y="0"/>
                </a:cubicBezTo>
                <a:cubicBezTo>
                  <a:pt x="1267746" y="-54789"/>
                  <a:pt x="1425086" y="1980"/>
                  <a:pt x="1691100" y="0"/>
                </a:cubicBezTo>
                <a:cubicBezTo>
                  <a:pt x="1957114" y="-1980"/>
                  <a:pt x="1921334" y="27699"/>
                  <a:pt x="2033027" y="0"/>
                </a:cubicBezTo>
                <a:cubicBezTo>
                  <a:pt x="2144720" y="-27699"/>
                  <a:pt x="2370968" y="16149"/>
                  <a:pt x="2457488" y="0"/>
                </a:cubicBezTo>
                <a:cubicBezTo>
                  <a:pt x="2544008" y="-16149"/>
                  <a:pt x="2715204" y="42023"/>
                  <a:pt x="2881949" y="0"/>
                </a:cubicBezTo>
                <a:cubicBezTo>
                  <a:pt x="3048694" y="-42023"/>
                  <a:pt x="3133300" y="32325"/>
                  <a:pt x="3306410" y="0"/>
                </a:cubicBezTo>
                <a:cubicBezTo>
                  <a:pt x="3479520" y="-32325"/>
                  <a:pt x="3818826" y="14934"/>
                  <a:pt x="4061008" y="0"/>
                </a:cubicBezTo>
                <a:cubicBezTo>
                  <a:pt x="4303190" y="-14934"/>
                  <a:pt x="4559662" y="45133"/>
                  <a:pt x="4815605" y="0"/>
                </a:cubicBezTo>
                <a:cubicBezTo>
                  <a:pt x="5071548" y="-45133"/>
                  <a:pt x="5065974" y="31335"/>
                  <a:pt x="5240066" y="0"/>
                </a:cubicBezTo>
                <a:cubicBezTo>
                  <a:pt x="5414158" y="-31335"/>
                  <a:pt x="5480249" y="20615"/>
                  <a:pt x="5664527" y="0"/>
                </a:cubicBezTo>
                <a:cubicBezTo>
                  <a:pt x="5848805" y="-20615"/>
                  <a:pt x="5838554" y="31491"/>
                  <a:pt x="6006454" y="0"/>
                </a:cubicBezTo>
                <a:cubicBezTo>
                  <a:pt x="6174354" y="-31491"/>
                  <a:pt x="6375718" y="35387"/>
                  <a:pt x="6678518" y="0"/>
                </a:cubicBezTo>
                <a:cubicBezTo>
                  <a:pt x="6981318" y="-35387"/>
                  <a:pt x="6894789" y="42726"/>
                  <a:pt x="7102979" y="0"/>
                </a:cubicBezTo>
                <a:cubicBezTo>
                  <a:pt x="7311169" y="-42726"/>
                  <a:pt x="7470095" y="63243"/>
                  <a:pt x="7775042" y="0"/>
                </a:cubicBezTo>
                <a:cubicBezTo>
                  <a:pt x="8079989" y="-63243"/>
                  <a:pt x="8306379" y="45369"/>
                  <a:pt x="8517849" y="0"/>
                </a:cubicBezTo>
                <a:cubicBezTo>
                  <a:pt x="8669168" y="-10639"/>
                  <a:pt x="8804321" y="140055"/>
                  <a:pt x="8782288" y="264439"/>
                </a:cubicBezTo>
                <a:cubicBezTo>
                  <a:pt x="8686808" y="621643"/>
                  <a:pt x="8794824" y="942694"/>
                  <a:pt x="8782287" y="1322193"/>
                </a:cubicBezTo>
                <a:cubicBezTo>
                  <a:pt x="8802857" y="1473059"/>
                  <a:pt x="8652658" y="1572004"/>
                  <a:pt x="8517848" y="1586632"/>
                </a:cubicBezTo>
                <a:cubicBezTo>
                  <a:pt x="8339661" y="1624795"/>
                  <a:pt x="8150797" y="1528940"/>
                  <a:pt x="7928319" y="1586632"/>
                </a:cubicBezTo>
                <a:cubicBezTo>
                  <a:pt x="7705841" y="1644324"/>
                  <a:pt x="7744072" y="1575778"/>
                  <a:pt x="7586392" y="1586632"/>
                </a:cubicBezTo>
                <a:cubicBezTo>
                  <a:pt x="7428712" y="1597486"/>
                  <a:pt x="7295163" y="1567553"/>
                  <a:pt x="7161931" y="1586632"/>
                </a:cubicBezTo>
                <a:cubicBezTo>
                  <a:pt x="7028699" y="1605711"/>
                  <a:pt x="6730695" y="1573046"/>
                  <a:pt x="6407333" y="1586632"/>
                </a:cubicBezTo>
                <a:cubicBezTo>
                  <a:pt x="6083971" y="1600218"/>
                  <a:pt x="6138691" y="1550811"/>
                  <a:pt x="5982872" y="1586632"/>
                </a:cubicBezTo>
                <a:cubicBezTo>
                  <a:pt x="5827053" y="1622453"/>
                  <a:pt x="5585227" y="1580371"/>
                  <a:pt x="5393343" y="1586632"/>
                </a:cubicBezTo>
                <a:cubicBezTo>
                  <a:pt x="5201459" y="1592893"/>
                  <a:pt x="5089087" y="1582402"/>
                  <a:pt x="4968882" y="1586632"/>
                </a:cubicBezTo>
                <a:cubicBezTo>
                  <a:pt x="4848677" y="1590862"/>
                  <a:pt x="4688862" y="1563758"/>
                  <a:pt x="4461887" y="1586632"/>
                </a:cubicBezTo>
                <a:cubicBezTo>
                  <a:pt x="4234912" y="1609505"/>
                  <a:pt x="4215689" y="1568915"/>
                  <a:pt x="4037426" y="1586631"/>
                </a:cubicBezTo>
                <a:cubicBezTo>
                  <a:pt x="3859163" y="1604347"/>
                  <a:pt x="3670245" y="1555363"/>
                  <a:pt x="3530431" y="1586631"/>
                </a:cubicBezTo>
                <a:cubicBezTo>
                  <a:pt x="3390617" y="1617899"/>
                  <a:pt x="3292888" y="1581908"/>
                  <a:pt x="3188504" y="1586631"/>
                </a:cubicBezTo>
                <a:cubicBezTo>
                  <a:pt x="3084120" y="1591354"/>
                  <a:pt x="2738443" y="1551381"/>
                  <a:pt x="2598975" y="1586631"/>
                </a:cubicBezTo>
                <a:cubicBezTo>
                  <a:pt x="2459507" y="1621881"/>
                  <a:pt x="2169398" y="1523226"/>
                  <a:pt x="2009445" y="1586631"/>
                </a:cubicBezTo>
                <a:cubicBezTo>
                  <a:pt x="1849492" y="1650036"/>
                  <a:pt x="1664457" y="1571371"/>
                  <a:pt x="1337382" y="1586631"/>
                </a:cubicBezTo>
                <a:cubicBezTo>
                  <a:pt x="1010307" y="1601891"/>
                  <a:pt x="575051" y="1547797"/>
                  <a:pt x="264439" y="1586631"/>
                </a:cubicBezTo>
                <a:cubicBezTo>
                  <a:pt x="125743" y="1592203"/>
                  <a:pt x="-4710" y="1466154"/>
                  <a:pt x="0" y="1322192"/>
                </a:cubicBezTo>
                <a:cubicBezTo>
                  <a:pt x="-35862" y="1174939"/>
                  <a:pt x="52399" y="981717"/>
                  <a:pt x="0" y="782738"/>
                </a:cubicBezTo>
                <a:cubicBezTo>
                  <a:pt x="-52399" y="583759"/>
                  <a:pt x="53435" y="456114"/>
                  <a:pt x="0" y="264439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4EDFD-54E3-4D6D-A9EC-A526BD729A70}"/>
              </a:ext>
            </a:extLst>
          </p:cNvPr>
          <p:cNvSpPr txBox="1"/>
          <p:nvPr/>
        </p:nvSpPr>
        <p:spPr>
          <a:xfrm>
            <a:off x="1187270" y="1511601"/>
            <a:ext cx="8084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„Vor dem Hintergrund einer sich verändernden Lern- und Arbeitskultur und einer sich weiterentwickelnden Aufgabenkultur […] wird auch der Bereich der […] Prüfungskultur einschließlich seiner Formate und Bewertungsweisen […] weiterzuentwickeln sein“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184A20B-478A-45B7-88BF-F3C47C3135FB}"/>
              </a:ext>
            </a:extLst>
          </p:cNvPr>
          <p:cNvSpPr txBox="1"/>
          <p:nvPr/>
        </p:nvSpPr>
        <p:spPr>
          <a:xfrm>
            <a:off x="6093372" y="3141715"/>
            <a:ext cx="546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dirty="0">
                <a:solidFill>
                  <a:srgbClr val="111111"/>
                </a:solidFill>
                <a:effectLst/>
                <a:latin typeface="Nunito Sans" pitchFamily="2" charset="0"/>
              </a:rPr>
              <a:t>Ergänzung zur Strategie der Kultusministerkonferenz “Bildung in der digitalen Welt” vom 9.12.2021, S. 13</a:t>
            </a:r>
            <a:endParaRPr lang="de-DE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64ABA87-448F-4F8A-925C-486ECDB9FF1D}"/>
              </a:ext>
            </a:extLst>
          </p:cNvPr>
          <p:cNvSpPr txBox="1"/>
          <p:nvPr/>
        </p:nvSpPr>
        <p:spPr>
          <a:xfrm>
            <a:off x="1017865" y="4030475"/>
            <a:ext cx="101510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0" i="0" dirty="0">
                <a:solidFill>
                  <a:schemeClr val="tx1"/>
                </a:solidFill>
                <a:effectLst/>
              </a:rPr>
              <a:t>In zukünftige schriftliche und mündliche Prüfungsformate sind neben den fachlichen Kompetenzen verstärkt […] </a:t>
            </a:r>
            <a:r>
              <a:rPr lang="de-DE" sz="2000" b="1" i="0" dirty="0">
                <a:solidFill>
                  <a:schemeClr val="tx1"/>
                </a:solidFill>
                <a:effectLst/>
              </a:rPr>
              <a:t>Kreativität, Kollaboration, kritisches Denken und Kommunikation</a:t>
            </a:r>
            <a:r>
              <a:rPr lang="de-DE" sz="2000" b="0" i="0" dirty="0">
                <a:solidFill>
                  <a:schemeClr val="tx1"/>
                </a:solidFill>
                <a:effectLst/>
              </a:rPr>
              <a:t> miteinzubeziehen. In diesem Zusammenhang sollten wissenschaftsbasiert neue Prüfungsformate entwickelt werden, die diese Fähigkeiten gesichert überprüfen.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5D94D14-35C2-4FC0-9C14-E952D269CC75}"/>
              </a:ext>
            </a:extLst>
          </p:cNvPr>
          <p:cNvSpPr txBox="1"/>
          <p:nvPr/>
        </p:nvSpPr>
        <p:spPr>
          <a:xfrm>
            <a:off x="6058766" y="5894628"/>
            <a:ext cx="546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dirty="0">
                <a:solidFill>
                  <a:srgbClr val="111111"/>
                </a:solidFill>
                <a:effectLst/>
                <a:latin typeface="Nunito Sans" pitchFamily="2" charset="0"/>
              </a:rPr>
              <a:t>Ergänzung zur Strategie der Kultusministerkonferenz “Bildung in der digitalen Welt” vom 9.12.2021, S. 16</a:t>
            </a:r>
            <a:endParaRPr lang="de-DE" sz="1200" dirty="0"/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88E284A4-4DE4-7D48-F8DA-C2BD9124AB03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3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2582180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1" grpId="0"/>
      <p:bldP spid="16" grpId="0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7;p7">
            <a:extLst>
              <a:ext uri="{FF2B5EF4-FFF2-40B4-BE49-F238E27FC236}">
                <a16:creationId xmlns:a16="http://schemas.microsoft.com/office/drawing/2014/main" id="{31CC6661-5047-478B-8325-B44C7EF3BCD5}"/>
              </a:ext>
            </a:extLst>
          </p:cNvPr>
          <p:cNvSpPr/>
          <p:nvPr/>
        </p:nvSpPr>
        <p:spPr>
          <a:xfrm>
            <a:off x="2190538" y="571007"/>
            <a:ext cx="7810923" cy="5715984"/>
          </a:xfrm>
          <a:custGeom>
            <a:avLst/>
            <a:gdLst>
              <a:gd name="connsiteX0" fmla="*/ 0 w 7810923"/>
              <a:gd name="connsiteY0" fmla="*/ 952664 h 5715984"/>
              <a:gd name="connsiteX1" fmla="*/ 952664 w 7810923"/>
              <a:gd name="connsiteY1" fmla="*/ 0 h 5715984"/>
              <a:gd name="connsiteX2" fmla="*/ 1425112 w 7810923"/>
              <a:gd name="connsiteY2" fmla="*/ 0 h 5715984"/>
              <a:gd name="connsiteX3" fmla="*/ 1838503 w 7810923"/>
              <a:gd name="connsiteY3" fmla="*/ 0 h 5715984"/>
              <a:gd name="connsiteX4" fmla="*/ 2251895 w 7810923"/>
              <a:gd name="connsiteY4" fmla="*/ 0 h 5715984"/>
              <a:gd name="connsiteX5" fmla="*/ 2665287 w 7810923"/>
              <a:gd name="connsiteY5" fmla="*/ 0 h 5715984"/>
              <a:gd name="connsiteX6" fmla="*/ 3255846 w 7810923"/>
              <a:gd name="connsiteY6" fmla="*/ 0 h 5715984"/>
              <a:gd name="connsiteX7" fmla="*/ 3964517 w 7810923"/>
              <a:gd name="connsiteY7" fmla="*/ 0 h 5715984"/>
              <a:gd name="connsiteX8" fmla="*/ 4436965 w 7810923"/>
              <a:gd name="connsiteY8" fmla="*/ 0 h 5715984"/>
              <a:gd name="connsiteX9" fmla="*/ 5145636 w 7810923"/>
              <a:gd name="connsiteY9" fmla="*/ 0 h 5715984"/>
              <a:gd name="connsiteX10" fmla="*/ 5736196 w 7810923"/>
              <a:gd name="connsiteY10" fmla="*/ 0 h 5715984"/>
              <a:gd name="connsiteX11" fmla="*/ 6208644 w 7810923"/>
              <a:gd name="connsiteY11" fmla="*/ 0 h 5715984"/>
              <a:gd name="connsiteX12" fmla="*/ 6858259 w 7810923"/>
              <a:gd name="connsiteY12" fmla="*/ 0 h 5715984"/>
              <a:gd name="connsiteX13" fmla="*/ 7810923 w 7810923"/>
              <a:gd name="connsiteY13" fmla="*/ 952664 h 5715984"/>
              <a:gd name="connsiteX14" fmla="*/ 7810923 w 7810923"/>
              <a:gd name="connsiteY14" fmla="*/ 1535150 h 5715984"/>
              <a:gd name="connsiteX15" fmla="*/ 7810923 w 7810923"/>
              <a:gd name="connsiteY15" fmla="*/ 2117636 h 5715984"/>
              <a:gd name="connsiteX16" fmla="*/ 7810923 w 7810923"/>
              <a:gd name="connsiteY16" fmla="*/ 2585802 h 5715984"/>
              <a:gd name="connsiteX17" fmla="*/ 7810923 w 7810923"/>
              <a:gd name="connsiteY17" fmla="*/ 3206395 h 5715984"/>
              <a:gd name="connsiteX18" fmla="*/ 7810923 w 7810923"/>
              <a:gd name="connsiteY18" fmla="*/ 3826987 h 5715984"/>
              <a:gd name="connsiteX19" fmla="*/ 7810923 w 7810923"/>
              <a:gd name="connsiteY19" fmla="*/ 4763320 h 5715984"/>
              <a:gd name="connsiteX20" fmla="*/ 6858259 w 7810923"/>
              <a:gd name="connsiteY20" fmla="*/ 5715984 h 5715984"/>
              <a:gd name="connsiteX21" fmla="*/ 6149588 w 7810923"/>
              <a:gd name="connsiteY21" fmla="*/ 5715984 h 5715984"/>
              <a:gd name="connsiteX22" fmla="*/ 5559028 w 7810923"/>
              <a:gd name="connsiteY22" fmla="*/ 5715984 h 5715984"/>
              <a:gd name="connsiteX23" fmla="*/ 5027525 w 7810923"/>
              <a:gd name="connsiteY23" fmla="*/ 5715984 h 5715984"/>
              <a:gd name="connsiteX24" fmla="*/ 4436965 w 7810923"/>
              <a:gd name="connsiteY24" fmla="*/ 5715984 h 5715984"/>
              <a:gd name="connsiteX25" fmla="*/ 3846406 w 7810923"/>
              <a:gd name="connsiteY25" fmla="*/ 5715984 h 5715984"/>
              <a:gd name="connsiteX26" fmla="*/ 3137734 w 7810923"/>
              <a:gd name="connsiteY26" fmla="*/ 5715984 h 5715984"/>
              <a:gd name="connsiteX27" fmla="*/ 2606231 w 7810923"/>
              <a:gd name="connsiteY27" fmla="*/ 5715984 h 5715984"/>
              <a:gd name="connsiteX28" fmla="*/ 2192839 w 7810923"/>
              <a:gd name="connsiteY28" fmla="*/ 5715984 h 5715984"/>
              <a:gd name="connsiteX29" fmla="*/ 1720391 w 7810923"/>
              <a:gd name="connsiteY29" fmla="*/ 5715984 h 5715984"/>
              <a:gd name="connsiteX30" fmla="*/ 952664 w 7810923"/>
              <a:gd name="connsiteY30" fmla="*/ 5715984 h 5715984"/>
              <a:gd name="connsiteX31" fmla="*/ 0 w 7810923"/>
              <a:gd name="connsiteY31" fmla="*/ 4763320 h 5715984"/>
              <a:gd name="connsiteX32" fmla="*/ 0 w 7810923"/>
              <a:gd name="connsiteY32" fmla="*/ 4333260 h 5715984"/>
              <a:gd name="connsiteX33" fmla="*/ 0 w 7810923"/>
              <a:gd name="connsiteY33" fmla="*/ 3826987 h 5715984"/>
              <a:gd name="connsiteX34" fmla="*/ 0 w 7810923"/>
              <a:gd name="connsiteY34" fmla="*/ 3396928 h 5715984"/>
              <a:gd name="connsiteX35" fmla="*/ 0 w 7810923"/>
              <a:gd name="connsiteY35" fmla="*/ 2966868 h 5715984"/>
              <a:gd name="connsiteX36" fmla="*/ 0 w 7810923"/>
              <a:gd name="connsiteY36" fmla="*/ 2384382 h 5715984"/>
              <a:gd name="connsiteX37" fmla="*/ 0 w 7810923"/>
              <a:gd name="connsiteY37" fmla="*/ 1916216 h 5715984"/>
              <a:gd name="connsiteX38" fmla="*/ 0 w 7810923"/>
              <a:gd name="connsiteY38" fmla="*/ 952664 h 571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810923" h="5715984" fill="none" extrusionOk="0">
                <a:moveTo>
                  <a:pt x="0" y="952664"/>
                </a:moveTo>
                <a:cubicBezTo>
                  <a:pt x="55390" y="557238"/>
                  <a:pt x="452242" y="82654"/>
                  <a:pt x="952664" y="0"/>
                </a:cubicBezTo>
                <a:cubicBezTo>
                  <a:pt x="1107047" y="-45275"/>
                  <a:pt x="1214525" y="55467"/>
                  <a:pt x="1425112" y="0"/>
                </a:cubicBezTo>
                <a:cubicBezTo>
                  <a:pt x="1635699" y="-55467"/>
                  <a:pt x="1729103" y="41216"/>
                  <a:pt x="1838503" y="0"/>
                </a:cubicBezTo>
                <a:cubicBezTo>
                  <a:pt x="1947903" y="-41216"/>
                  <a:pt x="2076000" y="33939"/>
                  <a:pt x="2251895" y="0"/>
                </a:cubicBezTo>
                <a:cubicBezTo>
                  <a:pt x="2427790" y="-33939"/>
                  <a:pt x="2507859" y="31730"/>
                  <a:pt x="2665287" y="0"/>
                </a:cubicBezTo>
                <a:cubicBezTo>
                  <a:pt x="2822715" y="-31730"/>
                  <a:pt x="3084349" y="46163"/>
                  <a:pt x="3255846" y="0"/>
                </a:cubicBezTo>
                <a:cubicBezTo>
                  <a:pt x="3427343" y="-46163"/>
                  <a:pt x="3680478" y="75113"/>
                  <a:pt x="3964517" y="0"/>
                </a:cubicBezTo>
                <a:cubicBezTo>
                  <a:pt x="4248556" y="-75113"/>
                  <a:pt x="4324415" y="41686"/>
                  <a:pt x="4436965" y="0"/>
                </a:cubicBezTo>
                <a:cubicBezTo>
                  <a:pt x="4549515" y="-41686"/>
                  <a:pt x="4881296" y="1030"/>
                  <a:pt x="5145636" y="0"/>
                </a:cubicBezTo>
                <a:cubicBezTo>
                  <a:pt x="5409976" y="-1030"/>
                  <a:pt x="5514161" y="16036"/>
                  <a:pt x="5736196" y="0"/>
                </a:cubicBezTo>
                <a:cubicBezTo>
                  <a:pt x="5958231" y="-16036"/>
                  <a:pt x="6064757" y="19557"/>
                  <a:pt x="6208644" y="0"/>
                </a:cubicBezTo>
                <a:cubicBezTo>
                  <a:pt x="6352531" y="-19557"/>
                  <a:pt x="6592348" y="39426"/>
                  <a:pt x="6858259" y="0"/>
                </a:cubicBezTo>
                <a:cubicBezTo>
                  <a:pt x="7441130" y="122483"/>
                  <a:pt x="7744080" y="479091"/>
                  <a:pt x="7810923" y="952664"/>
                </a:cubicBezTo>
                <a:cubicBezTo>
                  <a:pt x="7877459" y="1114486"/>
                  <a:pt x="7805584" y="1343704"/>
                  <a:pt x="7810923" y="1535150"/>
                </a:cubicBezTo>
                <a:cubicBezTo>
                  <a:pt x="7816262" y="1726596"/>
                  <a:pt x="7782515" y="1920696"/>
                  <a:pt x="7810923" y="2117636"/>
                </a:cubicBezTo>
                <a:cubicBezTo>
                  <a:pt x="7839331" y="2314576"/>
                  <a:pt x="7782015" y="2399138"/>
                  <a:pt x="7810923" y="2585802"/>
                </a:cubicBezTo>
                <a:cubicBezTo>
                  <a:pt x="7839831" y="2772466"/>
                  <a:pt x="7791290" y="3042124"/>
                  <a:pt x="7810923" y="3206395"/>
                </a:cubicBezTo>
                <a:cubicBezTo>
                  <a:pt x="7830556" y="3370666"/>
                  <a:pt x="7747669" y="3633848"/>
                  <a:pt x="7810923" y="3826987"/>
                </a:cubicBezTo>
                <a:cubicBezTo>
                  <a:pt x="7874177" y="4020126"/>
                  <a:pt x="7805515" y="4518125"/>
                  <a:pt x="7810923" y="4763320"/>
                </a:cubicBezTo>
                <a:cubicBezTo>
                  <a:pt x="7909753" y="5215440"/>
                  <a:pt x="7320581" y="5693318"/>
                  <a:pt x="6858259" y="5715984"/>
                </a:cubicBezTo>
                <a:cubicBezTo>
                  <a:pt x="6611131" y="5775351"/>
                  <a:pt x="6294067" y="5676166"/>
                  <a:pt x="6149588" y="5715984"/>
                </a:cubicBezTo>
                <a:cubicBezTo>
                  <a:pt x="6005109" y="5755802"/>
                  <a:pt x="5853565" y="5683000"/>
                  <a:pt x="5559028" y="5715984"/>
                </a:cubicBezTo>
                <a:cubicBezTo>
                  <a:pt x="5264491" y="5748968"/>
                  <a:pt x="5174729" y="5693359"/>
                  <a:pt x="5027525" y="5715984"/>
                </a:cubicBezTo>
                <a:cubicBezTo>
                  <a:pt x="4880321" y="5738609"/>
                  <a:pt x="4639477" y="5694079"/>
                  <a:pt x="4436965" y="5715984"/>
                </a:cubicBezTo>
                <a:cubicBezTo>
                  <a:pt x="4234453" y="5737889"/>
                  <a:pt x="4020657" y="5689543"/>
                  <a:pt x="3846406" y="5715984"/>
                </a:cubicBezTo>
                <a:cubicBezTo>
                  <a:pt x="3672155" y="5742425"/>
                  <a:pt x="3439054" y="5683178"/>
                  <a:pt x="3137734" y="5715984"/>
                </a:cubicBezTo>
                <a:cubicBezTo>
                  <a:pt x="2836414" y="5748790"/>
                  <a:pt x="2853025" y="5653529"/>
                  <a:pt x="2606231" y="5715984"/>
                </a:cubicBezTo>
                <a:cubicBezTo>
                  <a:pt x="2359437" y="5778439"/>
                  <a:pt x="2376004" y="5668775"/>
                  <a:pt x="2192839" y="5715984"/>
                </a:cubicBezTo>
                <a:cubicBezTo>
                  <a:pt x="2009674" y="5763193"/>
                  <a:pt x="1893446" y="5662114"/>
                  <a:pt x="1720391" y="5715984"/>
                </a:cubicBezTo>
                <a:cubicBezTo>
                  <a:pt x="1547336" y="5769854"/>
                  <a:pt x="1298997" y="5635125"/>
                  <a:pt x="952664" y="5715984"/>
                </a:cubicBezTo>
                <a:cubicBezTo>
                  <a:pt x="353979" y="5741897"/>
                  <a:pt x="137245" y="5333766"/>
                  <a:pt x="0" y="4763320"/>
                </a:cubicBezTo>
                <a:cubicBezTo>
                  <a:pt x="-34617" y="4588648"/>
                  <a:pt x="16191" y="4490140"/>
                  <a:pt x="0" y="4333260"/>
                </a:cubicBezTo>
                <a:cubicBezTo>
                  <a:pt x="-16191" y="4176380"/>
                  <a:pt x="54092" y="3971561"/>
                  <a:pt x="0" y="3826987"/>
                </a:cubicBezTo>
                <a:cubicBezTo>
                  <a:pt x="-54092" y="3682413"/>
                  <a:pt x="39228" y="3502677"/>
                  <a:pt x="0" y="3396928"/>
                </a:cubicBezTo>
                <a:cubicBezTo>
                  <a:pt x="-39228" y="3291179"/>
                  <a:pt x="42897" y="3083525"/>
                  <a:pt x="0" y="2966868"/>
                </a:cubicBezTo>
                <a:cubicBezTo>
                  <a:pt x="-42897" y="2850211"/>
                  <a:pt x="63995" y="2562424"/>
                  <a:pt x="0" y="2384382"/>
                </a:cubicBezTo>
                <a:cubicBezTo>
                  <a:pt x="-63995" y="2206340"/>
                  <a:pt x="39348" y="2055073"/>
                  <a:pt x="0" y="1916216"/>
                </a:cubicBezTo>
                <a:cubicBezTo>
                  <a:pt x="-39348" y="1777359"/>
                  <a:pt x="83201" y="1416533"/>
                  <a:pt x="0" y="952664"/>
                </a:cubicBezTo>
                <a:close/>
              </a:path>
              <a:path w="7810923" h="5715984" stroke="0" extrusionOk="0">
                <a:moveTo>
                  <a:pt x="0" y="952664"/>
                </a:moveTo>
                <a:cubicBezTo>
                  <a:pt x="-26097" y="344599"/>
                  <a:pt x="328673" y="8425"/>
                  <a:pt x="952664" y="0"/>
                </a:cubicBezTo>
                <a:cubicBezTo>
                  <a:pt x="1194009" y="-66751"/>
                  <a:pt x="1351280" y="45162"/>
                  <a:pt x="1661335" y="0"/>
                </a:cubicBezTo>
                <a:cubicBezTo>
                  <a:pt x="1971390" y="-45162"/>
                  <a:pt x="2020088" y="38612"/>
                  <a:pt x="2310951" y="0"/>
                </a:cubicBezTo>
                <a:cubicBezTo>
                  <a:pt x="2601814" y="-38612"/>
                  <a:pt x="2530188" y="24014"/>
                  <a:pt x="2724343" y="0"/>
                </a:cubicBezTo>
                <a:cubicBezTo>
                  <a:pt x="2918498" y="-24014"/>
                  <a:pt x="3014916" y="38627"/>
                  <a:pt x="3196790" y="0"/>
                </a:cubicBezTo>
                <a:cubicBezTo>
                  <a:pt x="3378664" y="-38627"/>
                  <a:pt x="3482889" y="31884"/>
                  <a:pt x="3669238" y="0"/>
                </a:cubicBezTo>
                <a:cubicBezTo>
                  <a:pt x="3855587" y="-31884"/>
                  <a:pt x="3930171" y="21167"/>
                  <a:pt x="4141685" y="0"/>
                </a:cubicBezTo>
                <a:cubicBezTo>
                  <a:pt x="4353199" y="-21167"/>
                  <a:pt x="4562472" y="54303"/>
                  <a:pt x="4850357" y="0"/>
                </a:cubicBezTo>
                <a:cubicBezTo>
                  <a:pt x="5138242" y="-54303"/>
                  <a:pt x="5252297" y="12109"/>
                  <a:pt x="5559028" y="0"/>
                </a:cubicBezTo>
                <a:cubicBezTo>
                  <a:pt x="5865759" y="-12109"/>
                  <a:pt x="5805439" y="45492"/>
                  <a:pt x="6031476" y="0"/>
                </a:cubicBezTo>
                <a:cubicBezTo>
                  <a:pt x="6257513" y="-45492"/>
                  <a:pt x="6538997" y="51158"/>
                  <a:pt x="6858259" y="0"/>
                </a:cubicBezTo>
                <a:cubicBezTo>
                  <a:pt x="7470934" y="62317"/>
                  <a:pt x="7895242" y="516357"/>
                  <a:pt x="7810923" y="952664"/>
                </a:cubicBezTo>
                <a:cubicBezTo>
                  <a:pt x="7815349" y="1198887"/>
                  <a:pt x="7803426" y="1366956"/>
                  <a:pt x="7810923" y="1497043"/>
                </a:cubicBezTo>
                <a:cubicBezTo>
                  <a:pt x="7818420" y="1627130"/>
                  <a:pt x="7749920" y="1946568"/>
                  <a:pt x="7810923" y="2079529"/>
                </a:cubicBezTo>
                <a:cubicBezTo>
                  <a:pt x="7871926" y="2212490"/>
                  <a:pt x="7800267" y="2503742"/>
                  <a:pt x="7810923" y="2662015"/>
                </a:cubicBezTo>
                <a:cubicBezTo>
                  <a:pt x="7821579" y="2820288"/>
                  <a:pt x="7796464" y="3013135"/>
                  <a:pt x="7810923" y="3168288"/>
                </a:cubicBezTo>
                <a:cubicBezTo>
                  <a:pt x="7825382" y="3323441"/>
                  <a:pt x="7765138" y="3616266"/>
                  <a:pt x="7810923" y="3788881"/>
                </a:cubicBezTo>
                <a:cubicBezTo>
                  <a:pt x="7856708" y="3961496"/>
                  <a:pt x="7791374" y="4130798"/>
                  <a:pt x="7810923" y="4257047"/>
                </a:cubicBezTo>
                <a:cubicBezTo>
                  <a:pt x="7830472" y="4383296"/>
                  <a:pt x="7769248" y="4597777"/>
                  <a:pt x="7810923" y="4763320"/>
                </a:cubicBezTo>
                <a:cubicBezTo>
                  <a:pt x="7951145" y="5306381"/>
                  <a:pt x="7357252" y="5815579"/>
                  <a:pt x="6858259" y="5715984"/>
                </a:cubicBezTo>
                <a:cubicBezTo>
                  <a:pt x="6723933" y="5755636"/>
                  <a:pt x="6637158" y="5668228"/>
                  <a:pt x="6444867" y="5715984"/>
                </a:cubicBezTo>
                <a:cubicBezTo>
                  <a:pt x="6252576" y="5763740"/>
                  <a:pt x="6045816" y="5682611"/>
                  <a:pt x="5854308" y="5715984"/>
                </a:cubicBezTo>
                <a:cubicBezTo>
                  <a:pt x="5662800" y="5749357"/>
                  <a:pt x="5418419" y="5670102"/>
                  <a:pt x="5263748" y="5715984"/>
                </a:cubicBezTo>
                <a:cubicBezTo>
                  <a:pt x="5109077" y="5761866"/>
                  <a:pt x="4773451" y="5708357"/>
                  <a:pt x="4614133" y="5715984"/>
                </a:cubicBezTo>
                <a:cubicBezTo>
                  <a:pt x="4454815" y="5723611"/>
                  <a:pt x="4231398" y="5658824"/>
                  <a:pt x="3905462" y="5715984"/>
                </a:cubicBezTo>
                <a:cubicBezTo>
                  <a:pt x="3579526" y="5773144"/>
                  <a:pt x="3552347" y="5673311"/>
                  <a:pt x="3433014" y="5715984"/>
                </a:cubicBezTo>
                <a:cubicBezTo>
                  <a:pt x="3313681" y="5758657"/>
                  <a:pt x="3018550" y="5642095"/>
                  <a:pt x="2724343" y="5715984"/>
                </a:cubicBezTo>
                <a:cubicBezTo>
                  <a:pt x="2430136" y="5789873"/>
                  <a:pt x="2430147" y="5709052"/>
                  <a:pt x="2310951" y="5715984"/>
                </a:cubicBezTo>
                <a:cubicBezTo>
                  <a:pt x="2191755" y="5722916"/>
                  <a:pt x="2093951" y="5679017"/>
                  <a:pt x="1897559" y="5715984"/>
                </a:cubicBezTo>
                <a:cubicBezTo>
                  <a:pt x="1701167" y="5752951"/>
                  <a:pt x="1324092" y="5672336"/>
                  <a:pt x="952664" y="5715984"/>
                </a:cubicBezTo>
                <a:cubicBezTo>
                  <a:pt x="440727" y="5729981"/>
                  <a:pt x="71660" y="5163685"/>
                  <a:pt x="0" y="4763320"/>
                </a:cubicBezTo>
                <a:cubicBezTo>
                  <a:pt x="-7287" y="4535816"/>
                  <a:pt x="15944" y="4527294"/>
                  <a:pt x="0" y="4295154"/>
                </a:cubicBezTo>
                <a:cubicBezTo>
                  <a:pt x="-15944" y="4063014"/>
                  <a:pt x="1552" y="4077962"/>
                  <a:pt x="0" y="3865094"/>
                </a:cubicBezTo>
                <a:cubicBezTo>
                  <a:pt x="-1552" y="3652226"/>
                  <a:pt x="12703" y="3570760"/>
                  <a:pt x="0" y="3282608"/>
                </a:cubicBezTo>
                <a:cubicBezTo>
                  <a:pt x="-12703" y="2994456"/>
                  <a:pt x="47008" y="2917713"/>
                  <a:pt x="0" y="2700122"/>
                </a:cubicBezTo>
                <a:cubicBezTo>
                  <a:pt x="-47008" y="2482531"/>
                  <a:pt x="23029" y="2239892"/>
                  <a:pt x="0" y="2079529"/>
                </a:cubicBezTo>
                <a:cubicBezTo>
                  <a:pt x="-23029" y="1919166"/>
                  <a:pt x="38979" y="1789566"/>
                  <a:pt x="0" y="1535150"/>
                </a:cubicBezTo>
                <a:cubicBezTo>
                  <a:pt x="-38979" y="1280734"/>
                  <a:pt x="64879" y="1114898"/>
                  <a:pt x="0" y="952664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Paper Question GIF">
            <a:extLst>
              <a:ext uri="{FF2B5EF4-FFF2-40B4-BE49-F238E27FC236}">
                <a16:creationId xmlns:a16="http://schemas.microsoft.com/office/drawing/2014/main" id="{7181AAF2-3B95-4DF5-874F-43A1830F59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49" y="939277"/>
            <a:ext cx="6907902" cy="4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BB14AF9-751E-4BC3-95B4-ED25FB6F37C7}"/>
              </a:ext>
            </a:extLst>
          </p:cNvPr>
          <p:cNvSpPr txBox="1"/>
          <p:nvPr/>
        </p:nvSpPr>
        <p:spPr>
          <a:xfrm rot="16200000">
            <a:off x="7139235" y="3109229"/>
            <a:ext cx="609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https://giphy.com/gifs/B6p3epsRMQWMU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61A0B97-FBF1-23E6-F67D-88ED2F2D2464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5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1103055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0EBC161-A408-42A3-AC04-83E054914E16}"/>
              </a:ext>
            </a:extLst>
          </p:cNvPr>
          <p:cNvSpPr txBox="1"/>
          <p:nvPr/>
        </p:nvSpPr>
        <p:spPr>
          <a:xfrm>
            <a:off x="1583493" y="469495"/>
            <a:ext cx="8397315" cy="5447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Quellen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pruefungskultur.de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0" dirty="0">
                <a:solidFill>
                  <a:srgbClr val="111111"/>
                </a:solidFill>
                <a:effectLst/>
              </a:rPr>
              <a:t>Ergänzung zur Strategie der Kultusministerkonferenz “Bildung in der digitalen Welt” vom 9.12.2021. Abrufbar unter: </a:t>
            </a:r>
            <a:r>
              <a:rPr lang="de-DE" sz="1200" dirty="0">
                <a:hlinkClick r:id="rId3"/>
              </a:rPr>
              <a:t>2021_12_09-Lehren-und-Lernen-Digi.pdf (kmk.org)</a:t>
            </a:r>
            <a:r>
              <a:rPr lang="de-DE" sz="1200" dirty="0"/>
              <a:t>.</a:t>
            </a:r>
            <a:r>
              <a:rPr lang="de-DE" sz="1200" b="0" dirty="0">
                <a:solidFill>
                  <a:srgbClr val="111111"/>
                </a:solidFill>
                <a:effectLst/>
              </a:rPr>
              <a:t> </a:t>
            </a:r>
            <a:endParaRPr lang="de-DE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Giphy.com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Question Mark Sticker by U of G Experiential Learning Hub for iOS &amp; Android | GIPHY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Paper Question GIF - Find &amp; Share on GIPHY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Weiterführende Literatur/Links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eduBlurbs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– Fortbildung für die Ohren. #8 Kathrin Stoffregen: Neue Prüfungsformate. Abrufbar unter: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#8 Kathrin Stoffregen: Neue Prüfungsformate -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eduBlurbs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- Fortbildung für die Ohren - Podcast (podigee.io)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Kantereit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Tim (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.): Hybrid-Unterricht 101 – Ein Leitfaden zum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Blended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Learning für angehende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Lehrer:innen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2020.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[kostenlos als PDF: </a:t>
            </a:r>
            <a:r>
              <a:rPr lang="en-US" sz="1200" dirty="0">
                <a:hlinkClick r:id="rId7"/>
              </a:rPr>
              <a:t>Hybrid-</a:t>
            </a:r>
            <a:r>
              <a:rPr lang="en-US" sz="1200" dirty="0" err="1">
                <a:hlinkClick r:id="rId7"/>
              </a:rPr>
              <a:t>Unterricht</a:t>
            </a:r>
            <a:r>
              <a:rPr lang="en-US" sz="1200" dirty="0">
                <a:hlinkClick r:id="rId7"/>
              </a:rPr>
              <a:t> 101 - Visual Books (visual-books.com)</a:t>
            </a:r>
            <a:r>
              <a:rPr lang="en-US" sz="1200" dirty="0"/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zu zeitgemäßer Prüfungskultur vor allem Kapitel 7]</a:t>
            </a:r>
          </a:p>
          <a:p>
            <a:endParaRPr 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Zumbansen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Lars: Zeitgemäße Prüfungskultur. [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Unter: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hlinkClick r:id="rId8"/>
              </a:rPr>
              <a:t>Themenwoche-210531-Workinar-Dr.-Zumbansen-Pruefungskultur-Praesentation.pdf (bildungsregion-paderborn.de)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812E4D03-076B-0A67-12E5-AB7B8BC140B4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9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22797093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E608AA-7EDE-42E1-8DC2-B551B76E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900" y="3295138"/>
            <a:ext cx="3058039" cy="305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882E38-9413-42BF-B7F8-A1B73BE38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8" y="1458566"/>
            <a:ext cx="8319332" cy="849963"/>
          </a:xfrm>
          <a:prstGeom prst="rect">
            <a:avLst/>
          </a:prstGeom>
        </p:spPr>
      </p:pic>
      <p:sp>
        <p:nvSpPr>
          <p:cNvPr id="7" name="Google Shape;79;p6">
            <a:extLst>
              <a:ext uri="{FF2B5EF4-FFF2-40B4-BE49-F238E27FC236}">
                <a16:creationId xmlns:a16="http://schemas.microsoft.com/office/drawing/2014/main" id="{8CA63FE8-F396-457B-AF5F-96627C31963F}"/>
              </a:ext>
            </a:extLst>
          </p:cNvPr>
          <p:cNvSpPr/>
          <p:nvPr/>
        </p:nvSpPr>
        <p:spPr>
          <a:xfrm>
            <a:off x="1915095" y="1495697"/>
            <a:ext cx="8335721" cy="3866606"/>
          </a:xfr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97;p7">
            <a:extLst>
              <a:ext uri="{FF2B5EF4-FFF2-40B4-BE49-F238E27FC236}">
                <a16:creationId xmlns:a16="http://schemas.microsoft.com/office/drawing/2014/main" id="{41BA53E6-FBB6-4EE1-B5B2-6337A093B588}"/>
              </a:ext>
            </a:extLst>
          </p:cNvPr>
          <p:cNvSpPr/>
          <p:nvPr/>
        </p:nvSpPr>
        <p:spPr>
          <a:xfrm>
            <a:off x="295121" y="2648585"/>
            <a:ext cx="5273708" cy="3633419"/>
          </a:xfrm>
          <a:custGeom>
            <a:avLst/>
            <a:gdLst>
              <a:gd name="connsiteX0" fmla="*/ 0 w 5273708"/>
              <a:gd name="connsiteY0" fmla="*/ 605570 h 3633419"/>
              <a:gd name="connsiteX1" fmla="*/ 605570 w 5273708"/>
              <a:gd name="connsiteY1" fmla="*/ 0 h 3633419"/>
              <a:gd name="connsiteX2" fmla="*/ 1185937 w 5273708"/>
              <a:gd name="connsiteY2" fmla="*/ 0 h 3633419"/>
              <a:gd name="connsiteX3" fmla="*/ 1644427 w 5273708"/>
              <a:gd name="connsiteY3" fmla="*/ 0 h 3633419"/>
              <a:gd name="connsiteX4" fmla="*/ 2102916 w 5273708"/>
              <a:gd name="connsiteY4" fmla="*/ 0 h 3633419"/>
              <a:gd name="connsiteX5" fmla="*/ 2723909 w 5273708"/>
              <a:gd name="connsiteY5" fmla="*/ 0 h 3633419"/>
              <a:gd name="connsiteX6" fmla="*/ 3344902 w 5273708"/>
              <a:gd name="connsiteY6" fmla="*/ 0 h 3633419"/>
              <a:gd name="connsiteX7" fmla="*/ 4006520 w 5273708"/>
              <a:gd name="connsiteY7" fmla="*/ 0 h 3633419"/>
              <a:gd name="connsiteX8" fmla="*/ 4668138 w 5273708"/>
              <a:gd name="connsiteY8" fmla="*/ 0 h 3633419"/>
              <a:gd name="connsiteX9" fmla="*/ 5273708 w 5273708"/>
              <a:gd name="connsiteY9" fmla="*/ 605570 h 3633419"/>
              <a:gd name="connsiteX10" fmla="*/ 5273708 w 5273708"/>
              <a:gd name="connsiteY10" fmla="*/ 1114249 h 3633419"/>
              <a:gd name="connsiteX11" fmla="*/ 5273708 w 5273708"/>
              <a:gd name="connsiteY11" fmla="*/ 1622927 h 3633419"/>
              <a:gd name="connsiteX12" fmla="*/ 5273708 w 5273708"/>
              <a:gd name="connsiteY12" fmla="*/ 2034715 h 3633419"/>
              <a:gd name="connsiteX13" fmla="*/ 5273708 w 5273708"/>
              <a:gd name="connsiteY13" fmla="*/ 2446502 h 3633419"/>
              <a:gd name="connsiteX14" fmla="*/ 5273708 w 5273708"/>
              <a:gd name="connsiteY14" fmla="*/ 3027849 h 3633419"/>
              <a:gd name="connsiteX15" fmla="*/ 4668138 w 5273708"/>
              <a:gd name="connsiteY15" fmla="*/ 3633419 h 3633419"/>
              <a:gd name="connsiteX16" fmla="*/ 4047145 w 5273708"/>
              <a:gd name="connsiteY16" fmla="*/ 3633419 h 3633419"/>
              <a:gd name="connsiteX17" fmla="*/ 3385527 w 5273708"/>
              <a:gd name="connsiteY17" fmla="*/ 3633419 h 3633419"/>
              <a:gd name="connsiteX18" fmla="*/ 2805160 w 5273708"/>
              <a:gd name="connsiteY18" fmla="*/ 3633419 h 3633419"/>
              <a:gd name="connsiteX19" fmla="*/ 2306045 w 5273708"/>
              <a:gd name="connsiteY19" fmla="*/ 3633419 h 3633419"/>
              <a:gd name="connsiteX20" fmla="*/ 1644427 w 5273708"/>
              <a:gd name="connsiteY20" fmla="*/ 3633419 h 3633419"/>
              <a:gd name="connsiteX21" fmla="*/ 605570 w 5273708"/>
              <a:gd name="connsiteY21" fmla="*/ 3633419 h 3633419"/>
              <a:gd name="connsiteX22" fmla="*/ 0 w 5273708"/>
              <a:gd name="connsiteY22" fmla="*/ 3027849 h 3633419"/>
              <a:gd name="connsiteX23" fmla="*/ 0 w 5273708"/>
              <a:gd name="connsiteY23" fmla="*/ 2591839 h 3633419"/>
              <a:gd name="connsiteX24" fmla="*/ 0 w 5273708"/>
              <a:gd name="connsiteY24" fmla="*/ 2155829 h 3633419"/>
              <a:gd name="connsiteX25" fmla="*/ 0 w 5273708"/>
              <a:gd name="connsiteY25" fmla="*/ 1622927 h 3633419"/>
              <a:gd name="connsiteX26" fmla="*/ 0 w 5273708"/>
              <a:gd name="connsiteY26" fmla="*/ 1090026 h 3633419"/>
              <a:gd name="connsiteX27" fmla="*/ 0 w 5273708"/>
              <a:gd name="connsiteY27" fmla="*/ 605570 h 363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708" h="3633419" fill="none" extrusionOk="0">
                <a:moveTo>
                  <a:pt x="0" y="605570"/>
                </a:moveTo>
                <a:cubicBezTo>
                  <a:pt x="-43786" y="237737"/>
                  <a:pt x="233460" y="77221"/>
                  <a:pt x="605570" y="0"/>
                </a:cubicBezTo>
                <a:cubicBezTo>
                  <a:pt x="729984" y="-42529"/>
                  <a:pt x="1067517" y="23643"/>
                  <a:pt x="1185937" y="0"/>
                </a:cubicBezTo>
                <a:cubicBezTo>
                  <a:pt x="1304357" y="-23643"/>
                  <a:pt x="1442584" y="5385"/>
                  <a:pt x="1644427" y="0"/>
                </a:cubicBezTo>
                <a:cubicBezTo>
                  <a:pt x="1846270" y="-5385"/>
                  <a:pt x="1917993" y="9590"/>
                  <a:pt x="2102916" y="0"/>
                </a:cubicBezTo>
                <a:cubicBezTo>
                  <a:pt x="2287839" y="-9590"/>
                  <a:pt x="2459703" y="28703"/>
                  <a:pt x="2723909" y="0"/>
                </a:cubicBezTo>
                <a:cubicBezTo>
                  <a:pt x="2988115" y="-28703"/>
                  <a:pt x="3200336" y="23439"/>
                  <a:pt x="3344902" y="0"/>
                </a:cubicBezTo>
                <a:cubicBezTo>
                  <a:pt x="3489468" y="-23439"/>
                  <a:pt x="3777747" y="19168"/>
                  <a:pt x="4006520" y="0"/>
                </a:cubicBezTo>
                <a:cubicBezTo>
                  <a:pt x="4235293" y="-19168"/>
                  <a:pt x="4449996" y="53118"/>
                  <a:pt x="4668138" y="0"/>
                </a:cubicBezTo>
                <a:cubicBezTo>
                  <a:pt x="4937084" y="-12472"/>
                  <a:pt x="5193384" y="304230"/>
                  <a:pt x="5273708" y="605570"/>
                </a:cubicBezTo>
                <a:cubicBezTo>
                  <a:pt x="5328337" y="825066"/>
                  <a:pt x="5247474" y="883834"/>
                  <a:pt x="5273708" y="1114249"/>
                </a:cubicBezTo>
                <a:cubicBezTo>
                  <a:pt x="5299942" y="1344664"/>
                  <a:pt x="5251613" y="1422365"/>
                  <a:pt x="5273708" y="1622927"/>
                </a:cubicBezTo>
                <a:cubicBezTo>
                  <a:pt x="5295803" y="1823489"/>
                  <a:pt x="5254757" y="1882367"/>
                  <a:pt x="5273708" y="2034715"/>
                </a:cubicBezTo>
                <a:cubicBezTo>
                  <a:pt x="5292659" y="2187063"/>
                  <a:pt x="5238433" y="2310604"/>
                  <a:pt x="5273708" y="2446502"/>
                </a:cubicBezTo>
                <a:cubicBezTo>
                  <a:pt x="5308983" y="2582400"/>
                  <a:pt x="5249613" y="2836493"/>
                  <a:pt x="5273708" y="3027849"/>
                </a:cubicBezTo>
                <a:cubicBezTo>
                  <a:pt x="5283440" y="3391445"/>
                  <a:pt x="5021307" y="3614931"/>
                  <a:pt x="4668138" y="3633419"/>
                </a:cubicBezTo>
                <a:cubicBezTo>
                  <a:pt x="4395337" y="3667346"/>
                  <a:pt x="4321244" y="3614692"/>
                  <a:pt x="4047145" y="3633419"/>
                </a:cubicBezTo>
                <a:cubicBezTo>
                  <a:pt x="3773046" y="3652146"/>
                  <a:pt x="3624001" y="3580273"/>
                  <a:pt x="3385527" y="3633419"/>
                </a:cubicBezTo>
                <a:cubicBezTo>
                  <a:pt x="3147053" y="3686565"/>
                  <a:pt x="3025014" y="3631284"/>
                  <a:pt x="2805160" y="3633419"/>
                </a:cubicBezTo>
                <a:cubicBezTo>
                  <a:pt x="2585306" y="3635554"/>
                  <a:pt x="2450926" y="3623742"/>
                  <a:pt x="2306045" y="3633419"/>
                </a:cubicBezTo>
                <a:cubicBezTo>
                  <a:pt x="2161164" y="3643096"/>
                  <a:pt x="1878632" y="3566512"/>
                  <a:pt x="1644427" y="3633419"/>
                </a:cubicBezTo>
                <a:cubicBezTo>
                  <a:pt x="1410222" y="3700326"/>
                  <a:pt x="1109154" y="3583871"/>
                  <a:pt x="605570" y="3633419"/>
                </a:cubicBezTo>
                <a:cubicBezTo>
                  <a:pt x="238762" y="3602151"/>
                  <a:pt x="29816" y="3380918"/>
                  <a:pt x="0" y="3027849"/>
                </a:cubicBezTo>
                <a:cubicBezTo>
                  <a:pt x="-51189" y="2905065"/>
                  <a:pt x="37679" y="2714717"/>
                  <a:pt x="0" y="2591839"/>
                </a:cubicBezTo>
                <a:cubicBezTo>
                  <a:pt x="-37679" y="2468961"/>
                  <a:pt x="42809" y="2304583"/>
                  <a:pt x="0" y="2155829"/>
                </a:cubicBezTo>
                <a:cubicBezTo>
                  <a:pt x="-42809" y="2007075"/>
                  <a:pt x="2528" y="1799137"/>
                  <a:pt x="0" y="1622927"/>
                </a:cubicBezTo>
                <a:cubicBezTo>
                  <a:pt x="-2528" y="1446717"/>
                  <a:pt x="47647" y="1336883"/>
                  <a:pt x="0" y="1090026"/>
                </a:cubicBezTo>
                <a:cubicBezTo>
                  <a:pt x="-47647" y="843169"/>
                  <a:pt x="49897" y="744290"/>
                  <a:pt x="0" y="605570"/>
                </a:cubicBezTo>
                <a:close/>
              </a:path>
              <a:path w="5273708" h="3633419" stroke="0" extrusionOk="0">
                <a:moveTo>
                  <a:pt x="0" y="605570"/>
                </a:moveTo>
                <a:cubicBezTo>
                  <a:pt x="-7387" y="247934"/>
                  <a:pt x="219633" y="4434"/>
                  <a:pt x="605570" y="0"/>
                </a:cubicBezTo>
                <a:cubicBezTo>
                  <a:pt x="805615" y="-40980"/>
                  <a:pt x="1061359" y="19374"/>
                  <a:pt x="1267188" y="0"/>
                </a:cubicBezTo>
                <a:cubicBezTo>
                  <a:pt x="1473017" y="-19374"/>
                  <a:pt x="1657464" y="39990"/>
                  <a:pt x="1888181" y="0"/>
                </a:cubicBezTo>
                <a:cubicBezTo>
                  <a:pt x="2118898" y="-39990"/>
                  <a:pt x="2157660" y="43828"/>
                  <a:pt x="2346671" y="0"/>
                </a:cubicBezTo>
                <a:cubicBezTo>
                  <a:pt x="2535682" y="-43828"/>
                  <a:pt x="2600245" y="44269"/>
                  <a:pt x="2845786" y="0"/>
                </a:cubicBezTo>
                <a:cubicBezTo>
                  <a:pt x="3091327" y="-44269"/>
                  <a:pt x="3140138" y="13869"/>
                  <a:pt x="3344902" y="0"/>
                </a:cubicBezTo>
                <a:cubicBezTo>
                  <a:pt x="3549666" y="-13869"/>
                  <a:pt x="3662184" y="316"/>
                  <a:pt x="3844017" y="0"/>
                </a:cubicBezTo>
                <a:cubicBezTo>
                  <a:pt x="4025850" y="-316"/>
                  <a:pt x="4349815" y="67542"/>
                  <a:pt x="4668138" y="0"/>
                </a:cubicBezTo>
                <a:cubicBezTo>
                  <a:pt x="5017980" y="-16813"/>
                  <a:pt x="5260930" y="262330"/>
                  <a:pt x="5273708" y="605570"/>
                </a:cubicBezTo>
                <a:cubicBezTo>
                  <a:pt x="5303393" y="719963"/>
                  <a:pt x="5226651" y="930500"/>
                  <a:pt x="5273708" y="1041580"/>
                </a:cubicBezTo>
                <a:cubicBezTo>
                  <a:pt x="5320765" y="1152660"/>
                  <a:pt x="5247106" y="1264221"/>
                  <a:pt x="5273708" y="1453368"/>
                </a:cubicBezTo>
                <a:cubicBezTo>
                  <a:pt x="5300310" y="1642515"/>
                  <a:pt x="5246577" y="1800364"/>
                  <a:pt x="5273708" y="1962046"/>
                </a:cubicBezTo>
                <a:cubicBezTo>
                  <a:pt x="5300839" y="2123728"/>
                  <a:pt x="5254447" y="2185039"/>
                  <a:pt x="5273708" y="2398056"/>
                </a:cubicBezTo>
                <a:cubicBezTo>
                  <a:pt x="5292969" y="2611073"/>
                  <a:pt x="5232525" y="2869602"/>
                  <a:pt x="5273708" y="3027849"/>
                </a:cubicBezTo>
                <a:cubicBezTo>
                  <a:pt x="5288745" y="3319659"/>
                  <a:pt x="5023180" y="3669487"/>
                  <a:pt x="4668138" y="3633419"/>
                </a:cubicBezTo>
                <a:cubicBezTo>
                  <a:pt x="4529862" y="3656765"/>
                  <a:pt x="4372320" y="3625445"/>
                  <a:pt x="4209648" y="3633419"/>
                </a:cubicBezTo>
                <a:cubicBezTo>
                  <a:pt x="4046976" y="3641393"/>
                  <a:pt x="3937552" y="3583376"/>
                  <a:pt x="3710533" y="3633419"/>
                </a:cubicBezTo>
                <a:cubicBezTo>
                  <a:pt x="3483515" y="3683462"/>
                  <a:pt x="3312567" y="3621773"/>
                  <a:pt x="3170792" y="3633419"/>
                </a:cubicBezTo>
                <a:cubicBezTo>
                  <a:pt x="3029017" y="3645065"/>
                  <a:pt x="2823362" y="3576769"/>
                  <a:pt x="2590425" y="3633419"/>
                </a:cubicBezTo>
                <a:cubicBezTo>
                  <a:pt x="2357488" y="3690069"/>
                  <a:pt x="2315667" y="3579546"/>
                  <a:pt x="2050683" y="3633419"/>
                </a:cubicBezTo>
                <a:cubicBezTo>
                  <a:pt x="1785699" y="3687292"/>
                  <a:pt x="1714904" y="3613033"/>
                  <a:pt x="1592194" y="3633419"/>
                </a:cubicBezTo>
                <a:cubicBezTo>
                  <a:pt x="1469484" y="3653805"/>
                  <a:pt x="827013" y="3593294"/>
                  <a:pt x="605570" y="3633419"/>
                </a:cubicBezTo>
                <a:cubicBezTo>
                  <a:pt x="244203" y="3561161"/>
                  <a:pt x="15652" y="3351883"/>
                  <a:pt x="0" y="3027849"/>
                </a:cubicBezTo>
                <a:cubicBezTo>
                  <a:pt x="-4046" y="2923217"/>
                  <a:pt x="13060" y="2718963"/>
                  <a:pt x="0" y="2543393"/>
                </a:cubicBezTo>
                <a:cubicBezTo>
                  <a:pt x="-13060" y="2367823"/>
                  <a:pt x="10944" y="2228107"/>
                  <a:pt x="0" y="2107383"/>
                </a:cubicBezTo>
                <a:cubicBezTo>
                  <a:pt x="-10944" y="1986659"/>
                  <a:pt x="10925" y="1715466"/>
                  <a:pt x="0" y="1574482"/>
                </a:cubicBezTo>
                <a:cubicBezTo>
                  <a:pt x="-10925" y="1433498"/>
                  <a:pt x="29985" y="1357229"/>
                  <a:pt x="0" y="1162694"/>
                </a:cubicBezTo>
                <a:cubicBezTo>
                  <a:pt x="-29985" y="968159"/>
                  <a:pt x="47644" y="864255"/>
                  <a:pt x="0" y="605570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1;p6">
            <a:extLst>
              <a:ext uri="{FF2B5EF4-FFF2-40B4-BE49-F238E27FC236}">
                <a16:creationId xmlns:a16="http://schemas.microsoft.com/office/drawing/2014/main" id="{21079860-5359-43E5-9899-C96C4F2AD1E7}"/>
              </a:ext>
            </a:extLst>
          </p:cNvPr>
          <p:cNvSpPr txBox="1"/>
          <p:nvPr/>
        </p:nvSpPr>
        <p:spPr>
          <a:xfrm>
            <a:off x="1294606" y="582362"/>
            <a:ext cx="8319332" cy="1603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Erinnerungen an die eigene Schulzeit…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Question Mark Sticker by U of G Experiential Learning Hub">
            <a:extLst>
              <a:ext uri="{FF2B5EF4-FFF2-40B4-BE49-F238E27FC236}">
                <a16:creationId xmlns:a16="http://schemas.microsoft.com/office/drawing/2014/main" id="{B97F2756-786D-4090-8E50-C8ABC8AC1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512">
            <a:off x="8904712" y="503466"/>
            <a:ext cx="2760162" cy="27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per Question GIF">
            <a:extLst>
              <a:ext uri="{FF2B5EF4-FFF2-40B4-BE49-F238E27FC236}">
                <a16:creationId xmlns:a16="http://schemas.microsoft.com/office/drawing/2014/main" id="{7986C9B1-37B9-4D7B-B4FE-D70C6ED99C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86" y="2909000"/>
            <a:ext cx="4300379" cy="309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004F91C8-4382-F5AA-41EE-4E384ECD32AC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7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2935414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7;p7">
            <a:extLst>
              <a:ext uri="{FF2B5EF4-FFF2-40B4-BE49-F238E27FC236}">
                <a16:creationId xmlns:a16="http://schemas.microsoft.com/office/drawing/2014/main" id="{31CC6661-5047-478B-8325-B44C7EF3BCD5}"/>
              </a:ext>
            </a:extLst>
          </p:cNvPr>
          <p:cNvSpPr/>
          <p:nvPr/>
        </p:nvSpPr>
        <p:spPr>
          <a:xfrm>
            <a:off x="2690121" y="2483083"/>
            <a:ext cx="6592506" cy="3186424"/>
          </a:xfrm>
          <a:custGeom>
            <a:avLst/>
            <a:gdLst>
              <a:gd name="connsiteX0" fmla="*/ 0 w 6592506"/>
              <a:gd name="connsiteY0" fmla="*/ 531071 h 3186424"/>
              <a:gd name="connsiteX1" fmla="*/ 531071 w 6592506"/>
              <a:gd name="connsiteY1" fmla="*/ 0 h 3186424"/>
              <a:gd name="connsiteX2" fmla="*/ 1194715 w 6592506"/>
              <a:gd name="connsiteY2" fmla="*/ 0 h 3186424"/>
              <a:gd name="connsiteX3" fmla="*/ 1858358 w 6592506"/>
              <a:gd name="connsiteY3" fmla="*/ 0 h 3186424"/>
              <a:gd name="connsiteX4" fmla="*/ 2411395 w 6592506"/>
              <a:gd name="connsiteY4" fmla="*/ 0 h 3186424"/>
              <a:gd name="connsiteX5" fmla="*/ 2853824 w 6592506"/>
              <a:gd name="connsiteY5" fmla="*/ 0 h 3186424"/>
              <a:gd name="connsiteX6" fmla="*/ 3462164 w 6592506"/>
              <a:gd name="connsiteY6" fmla="*/ 0 h 3186424"/>
              <a:gd name="connsiteX7" fmla="*/ 4125808 w 6592506"/>
              <a:gd name="connsiteY7" fmla="*/ 0 h 3186424"/>
              <a:gd name="connsiteX8" fmla="*/ 4734148 w 6592506"/>
              <a:gd name="connsiteY8" fmla="*/ 0 h 3186424"/>
              <a:gd name="connsiteX9" fmla="*/ 5121273 w 6592506"/>
              <a:gd name="connsiteY9" fmla="*/ 0 h 3186424"/>
              <a:gd name="connsiteX10" fmla="*/ 5508399 w 6592506"/>
              <a:gd name="connsiteY10" fmla="*/ 0 h 3186424"/>
              <a:gd name="connsiteX11" fmla="*/ 6061435 w 6592506"/>
              <a:gd name="connsiteY11" fmla="*/ 0 h 3186424"/>
              <a:gd name="connsiteX12" fmla="*/ 6592506 w 6592506"/>
              <a:gd name="connsiteY12" fmla="*/ 531071 h 3186424"/>
              <a:gd name="connsiteX13" fmla="*/ 6592506 w 6592506"/>
              <a:gd name="connsiteY13" fmla="*/ 1083384 h 3186424"/>
              <a:gd name="connsiteX14" fmla="*/ 6592506 w 6592506"/>
              <a:gd name="connsiteY14" fmla="*/ 1656940 h 3186424"/>
              <a:gd name="connsiteX15" fmla="*/ 6592506 w 6592506"/>
              <a:gd name="connsiteY15" fmla="*/ 2188011 h 3186424"/>
              <a:gd name="connsiteX16" fmla="*/ 6592506 w 6592506"/>
              <a:gd name="connsiteY16" fmla="*/ 2655353 h 3186424"/>
              <a:gd name="connsiteX17" fmla="*/ 6061435 w 6592506"/>
              <a:gd name="connsiteY17" fmla="*/ 3186424 h 3186424"/>
              <a:gd name="connsiteX18" fmla="*/ 5508399 w 6592506"/>
              <a:gd name="connsiteY18" fmla="*/ 3186424 h 3186424"/>
              <a:gd name="connsiteX19" fmla="*/ 4900059 w 6592506"/>
              <a:gd name="connsiteY19" fmla="*/ 3186424 h 3186424"/>
              <a:gd name="connsiteX20" fmla="*/ 4291719 w 6592506"/>
              <a:gd name="connsiteY20" fmla="*/ 3186424 h 3186424"/>
              <a:gd name="connsiteX21" fmla="*/ 3849289 w 6592506"/>
              <a:gd name="connsiteY21" fmla="*/ 3186424 h 3186424"/>
              <a:gd name="connsiteX22" fmla="*/ 3185646 w 6592506"/>
              <a:gd name="connsiteY22" fmla="*/ 3186424 h 3186424"/>
              <a:gd name="connsiteX23" fmla="*/ 2522002 w 6592506"/>
              <a:gd name="connsiteY23" fmla="*/ 3186424 h 3186424"/>
              <a:gd name="connsiteX24" fmla="*/ 1913662 w 6592506"/>
              <a:gd name="connsiteY24" fmla="*/ 3186424 h 3186424"/>
              <a:gd name="connsiteX25" fmla="*/ 1250018 w 6592506"/>
              <a:gd name="connsiteY25" fmla="*/ 3186424 h 3186424"/>
              <a:gd name="connsiteX26" fmla="*/ 531071 w 6592506"/>
              <a:gd name="connsiteY26" fmla="*/ 3186424 h 3186424"/>
              <a:gd name="connsiteX27" fmla="*/ 0 w 6592506"/>
              <a:gd name="connsiteY27" fmla="*/ 2655353 h 3186424"/>
              <a:gd name="connsiteX28" fmla="*/ 0 w 6592506"/>
              <a:gd name="connsiteY28" fmla="*/ 2124283 h 3186424"/>
              <a:gd name="connsiteX29" fmla="*/ 0 w 6592506"/>
              <a:gd name="connsiteY29" fmla="*/ 1593212 h 3186424"/>
              <a:gd name="connsiteX30" fmla="*/ 0 w 6592506"/>
              <a:gd name="connsiteY30" fmla="*/ 1062142 h 3186424"/>
              <a:gd name="connsiteX31" fmla="*/ 0 w 6592506"/>
              <a:gd name="connsiteY31" fmla="*/ 531071 h 318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92506" h="3186424" fill="none" extrusionOk="0">
                <a:moveTo>
                  <a:pt x="0" y="531071"/>
                </a:moveTo>
                <a:cubicBezTo>
                  <a:pt x="-10188" y="228688"/>
                  <a:pt x="301752" y="48504"/>
                  <a:pt x="531071" y="0"/>
                </a:cubicBezTo>
                <a:cubicBezTo>
                  <a:pt x="769439" y="-67390"/>
                  <a:pt x="1028184" y="19263"/>
                  <a:pt x="1194715" y="0"/>
                </a:cubicBezTo>
                <a:cubicBezTo>
                  <a:pt x="1361246" y="-19263"/>
                  <a:pt x="1628274" y="17205"/>
                  <a:pt x="1858358" y="0"/>
                </a:cubicBezTo>
                <a:cubicBezTo>
                  <a:pt x="2088442" y="-17205"/>
                  <a:pt x="2195130" y="32285"/>
                  <a:pt x="2411395" y="0"/>
                </a:cubicBezTo>
                <a:cubicBezTo>
                  <a:pt x="2627660" y="-32285"/>
                  <a:pt x="2728561" y="8485"/>
                  <a:pt x="2853824" y="0"/>
                </a:cubicBezTo>
                <a:cubicBezTo>
                  <a:pt x="2979087" y="-8485"/>
                  <a:pt x="3190006" y="9842"/>
                  <a:pt x="3462164" y="0"/>
                </a:cubicBezTo>
                <a:cubicBezTo>
                  <a:pt x="3734322" y="-9842"/>
                  <a:pt x="3982348" y="76079"/>
                  <a:pt x="4125808" y="0"/>
                </a:cubicBezTo>
                <a:cubicBezTo>
                  <a:pt x="4269268" y="-76079"/>
                  <a:pt x="4514822" y="49809"/>
                  <a:pt x="4734148" y="0"/>
                </a:cubicBezTo>
                <a:cubicBezTo>
                  <a:pt x="4953474" y="-49809"/>
                  <a:pt x="4957835" y="36562"/>
                  <a:pt x="5121273" y="0"/>
                </a:cubicBezTo>
                <a:cubicBezTo>
                  <a:pt x="5284712" y="-36562"/>
                  <a:pt x="5390551" y="28831"/>
                  <a:pt x="5508399" y="0"/>
                </a:cubicBezTo>
                <a:cubicBezTo>
                  <a:pt x="5626247" y="-28831"/>
                  <a:pt x="5860327" y="4179"/>
                  <a:pt x="6061435" y="0"/>
                </a:cubicBezTo>
                <a:cubicBezTo>
                  <a:pt x="6379343" y="73699"/>
                  <a:pt x="6605015" y="225416"/>
                  <a:pt x="6592506" y="531071"/>
                </a:cubicBezTo>
                <a:cubicBezTo>
                  <a:pt x="6618836" y="798702"/>
                  <a:pt x="6566466" y="931381"/>
                  <a:pt x="6592506" y="1083384"/>
                </a:cubicBezTo>
                <a:cubicBezTo>
                  <a:pt x="6618546" y="1235387"/>
                  <a:pt x="6550439" y="1412224"/>
                  <a:pt x="6592506" y="1656940"/>
                </a:cubicBezTo>
                <a:cubicBezTo>
                  <a:pt x="6634573" y="1901656"/>
                  <a:pt x="6552816" y="2053924"/>
                  <a:pt x="6592506" y="2188011"/>
                </a:cubicBezTo>
                <a:cubicBezTo>
                  <a:pt x="6632196" y="2322098"/>
                  <a:pt x="6588128" y="2445704"/>
                  <a:pt x="6592506" y="2655353"/>
                </a:cubicBezTo>
                <a:cubicBezTo>
                  <a:pt x="6574269" y="2924753"/>
                  <a:pt x="6312226" y="3178218"/>
                  <a:pt x="6061435" y="3186424"/>
                </a:cubicBezTo>
                <a:cubicBezTo>
                  <a:pt x="5910723" y="3216457"/>
                  <a:pt x="5627215" y="3120880"/>
                  <a:pt x="5508399" y="3186424"/>
                </a:cubicBezTo>
                <a:cubicBezTo>
                  <a:pt x="5389583" y="3251968"/>
                  <a:pt x="5185188" y="3155318"/>
                  <a:pt x="4900059" y="3186424"/>
                </a:cubicBezTo>
                <a:cubicBezTo>
                  <a:pt x="4614930" y="3217530"/>
                  <a:pt x="4432535" y="3122713"/>
                  <a:pt x="4291719" y="3186424"/>
                </a:cubicBezTo>
                <a:cubicBezTo>
                  <a:pt x="4150903" y="3250135"/>
                  <a:pt x="4031395" y="3155719"/>
                  <a:pt x="3849289" y="3186424"/>
                </a:cubicBezTo>
                <a:cubicBezTo>
                  <a:pt x="3667183" y="3217129"/>
                  <a:pt x="3488146" y="3173385"/>
                  <a:pt x="3185646" y="3186424"/>
                </a:cubicBezTo>
                <a:cubicBezTo>
                  <a:pt x="2883146" y="3199463"/>
                  <a:pt x="2786307" y="3163941"/>
                  <a:pt x="2522002" y="3186424"/>
                </a:cubicBezTo>
                <a:cubicBezTo>
                  <a:pt x="2257697" y="3208907"/>
                  <a:pt x="2142711" y="3126045"/>
                  <a:pt x="1913662" y="3186424"/>
                </a:cubicBezTo>
                <a:cubicBezTo>
                  <a:pt x="1684613" y="3246803"/>
                  <a:pt x="1506409" y="3170931"/>
                  <a:pt x="1250018" y="3186424"/>
                </a:cubicBezTo>
                <a:cubicBezTo>
                  <a:pt x="993627" y="3201917"/>
                  <a:pt x="711064" y="3126470"/>
                  <a:pt x="531071" y="3186424"/>
                </a:cubicBezTo>
                <a:cubicBezTo>
                  <a:pt x="242352" y="3167428"/>
                  <a:pt x="-30479" y="2950708"/>
                  <a:pt x="0" y="2655353"/>
                </a:cubicBezTo>
                <a:cubicBezTo>
                  <a:pt x="-4977" y="2467649"/>
                  <a:pt x="19714" y="2302120"/>
                  <a:pt x="0" y="2124283"/>
                </a:cubicBezTo>
                <a:cubicBezTo>
                  <a:pt x="-19714" y="1946446"/>
                  <a:pt x="56959" y="1732126"/>
                  <a:pt x="0" y="1593212"/>
                </a:cubicBezTo>
                <a:cubicBezTo>
                  <a:pt x="-56959" y="1454298"/>
                  <a:pt x="1818" y="1194747"/>
                  <a:pt x="0" y="1062142"/>
                </a:cubicBezTo>
                <a:cubicBezTo>
                  <a:pt x="-1818" y="929537"/>
                  <a:pt x="5507" y="683451"/>
                  <a:pt x="0" y="531071"/>
                </a:cubicBezTo>
                <a:close/>
              </a:path>
              <a:path w="6592506" h="3186424" stroke="0" extrusionOk="0">
                <a:moveTo>
                  <a:pt x="0" y="531071"/>
                </a:moveTo>
                <a:cubicBezTo>
                  <a:pt x="-2415" y="230187"/>
                  <a:pt x="200538" y="3206"/>
                  <a:pt x="531071" y="0"/>
                </a:cubicBezTo>
                <a:cubicBezTo>
                  <a:pt x="679887" y="-42641"/>
                  <a:pt x="979498" y="68393"/>
                  <a:pt x="1194715" y="0"/>
                </a:cubicBezTo>
                <a:cubicBezTo>
                  <a:pt x="1409932" y="-68393"/>
                  <a:pt x="1634095" y="43904"/>
                  <a:pt x="1803055" y="0"/>
                </a:cubicBezTo>
                <a:cubicBezTo>
                  <a:pt x="1972015" y="-43904"/>
                  <a:pt x="2034013" y="24435"/>
                  <a:pt x="2190180" y="0"/>
                </a:cubicBezTo>
                <a:cubicBezTo>
                  <a:pt x="2346348" y="-24435"/>
                  <a:pt x="2448426" y="29697"/>
                  <a:pt x="2632609" y="0"/>
                </a:cubicBezTo>
                <a:cubicBezTo>
                  <a:pt x="2816792" y="-29697"/>
                  <a:pt x="2924933" y="9680"/>
                  <a:pt x="3075038" y="0"/>
                </a:cubicBezTo>
                <a:cubicBezTo>
                  <a:pt x="3225143" y="-9680"/>
                  <a:pt x="3423809" y="29988"/>
                  <a:pt x="3517468" y="0"/>
                </a:cubicBezTo>
                <a:cubicBezTo>
                  <a:pt x="3611127" y="-29988"/>
                  <a:pt x="3878909" y="11456"/>
                  <a:pt x="4181111" y="0"/>
                </a:cubicBezTo>
                <a:cubicBezTo>
                  <a:pt x="4483313" y="-11456"/>
                  <a:pt x="4546595" y="62904"/>
                  <a:pt x="4844755" y="0"/>
                </a:cubicBezTo>
                <a:cubicBezTo>
                  <a:pt x="5142915" y="-62904"/>
                  <a:pt x="5197706" y="20198"/>
                  <a:pt x="5287184" y="0"/>
                </a:cubicBezTo>
                <a:cubicBezTo>
                  <a:pt x="5376662" y="-20198"/>
                  <a:pt x="5834322" y="84687"/>
                  <a:pt x="6061435" y="0"/>
                </a:cubicBezTo>
                <a:cubicBezTo>
                  <a:pt x="6393741" y="28089"/>
                  <a:pt x="6599782" y="245521"/>
                  <a:pt x="6592506" y="531071"/>
                </a:cubicBezTo>
                <a:cubicBezTo>
                  <a:pt x="6642913" y="779402"/>
                  <a:pt x="6576023" y="801217"/>
                  <a:pt x="6592506" y="1062142"/>
                </a:cubicBezTo>
                <a:cubicBezTo>
                  <a:pt x="6608989" y="1323067"/>
                  <a:pt x="6533818" y="1365709"/>
                  <a:pt x="6592506" y="1614455"/>
                </a:cubicBezTo>
                <a:cubicBezTo>
                  <a:pt x="6651194" y="1863201"/>
                  <a:pt x="6582900" y="2036240"/>
                  <a:pt x="6592506" y="2166768"/>
                </a:cubicBezTo>
                <a:cubicBezTo>
                  <a:pt x="6602112" y="2297296"/>
                  <a:pt x="6546235" y="2490921"/>
                  <a:pt x="6592506" y="2655353"/>
                </a:cubicBezTo>
                <a:cubicBezTo>
                  <a:pt x="6551263" y="2917572"/>
                  <a:pt x="6354569" y="3223931"/>
                  <a:pt x="6061435" y="3186424"/>
                </a:cubicBezTo>
                <a:cubicBezTo>
                  <a:pt x="5859696" y="3239876"/>
                  <a:pt x="5697100" y="3165263"/>
                  <a:pt x="5563702" y="3186424"/>
                </a:cubicBezTo>
                <a:cubicBezTo>
                  <a:pt x="5430304" y="3207585"/>
                  <a:pt x="5153515" y="3167004"/>
                  <a:pt x="5010666" y="3186424"/>
                </a:cubicBezTo>
                <a:cubicBezTo>
                  <a:pt x="4867817" y="3205844"/>
                  <a:pt x="4724153" y="3180449"/>
                  <a:pt x="4512933" y="3186424"/>
                </a:cubicBezTo>
                <a:cubicBezTo>
                  <a:pt x="4301713" y="3192399"/>
                  <a:pt x="4305520" y="3165666"/>
                  <a:pt x="4125808" y="3186424"/>
                </a:cubicBezTo>
                <a:cubicBezTo>
                  <a:pt x="3946096" y="3207182"/>
                  <a:pt x="3710675" y="3170621"/>
                  <a:pt x="3572771" y="3186424"/>
                </a:cubicBezTo>
                <a:cubicBezTo>
                  <a:pt x="3434867" y="3202227"/>
                  <a:pt x="3246767" y="3150775"/>
                  <a:pt x="3019735" y="3186424"/>
                </a:cubicBezTo>
                <a:cubicBezTo>
                  <a:pt x="2792703" y="3222073"/>
                  <a:pt x="2551608" y="3119540"/>
                  <a:pt x="2411395" y="3186424"/>
                </a:cubicBezTo>
                <a:cubicBezTo>
                  <a:pt x="2271182" y="3253308"/>
                  <a:pt x="1969232" y="3142838"/>
                  <a:pt x="1747751" y="3186424"/>
                </a:cubicBezTo>
                <a:cubicBezTo>
                  <a:pt x="1526270" y="3230010"/>
                  <a:pt x="1515471" y="3182807"/>
                  <a:pt x="1305322" y="3186424"/>
                </a:cubicBezTo>
                <a:cubicBezTo>
                  <a:pt x="1095173" y="3190041"/>
                  <a:pt x="818276" y="3186230"/>
                  <a:pt x="531071" y="3186424"/>
                </a:cubicBezTo>
                <a:cubicBezTo>
                  <a:pt x="253049" y="3137748"/>
                  <a:pt x="65779" y="2982175"/>
                  <a:pt x="0" y="2655353"/>
                </a:cubicBezTo>
                <a:cubicBezTo>
                  <a:pt x="-53988" y="2397137"/>
                  <a:pt x="32329" y="2244387"/>
                  <a:pt x="0" y="2103040"/>
                </a:cubicBezTo>
                <a:cubicBezTo>
                  <a:pt x="-32329" y="1961693"/>
                  <a:pt x="17434" y="1766614"/>
                  <a:pt x="0" y="1635698"/>
                </a:cubicBezTo>
                <a:cubicBezTo>
                  <a:pt x="-17434" y="1504782"/>
                  <a:pt x="11880" y="1309427"/>
                  <a:pt x="0" y="1125870"/>
                </a:cubicBezTo>
                <a:cubicBezTo>
                  <a:pt x="-11880" y="942313"/>
                  <a:pt x="13152" y="723122"/>
                  <a:pt x="0" y="531071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4CBFE80-DAAD-48F5-A676-638736AA8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58" y="2932094"/>
            <a:ext cx="5557633" cy="229023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92D5B21-35E1-4999-B104-5166F3980FEF}"/>
              </a:ext>
            </a:extLst>
          </p:cNvPr>
          <p:cNvSpPr txBox="1"/>
          <p:nvPr/>
        </p:nvSpPr>
        <p:spPr>
          <a:xfrm>
            <a:off x="1012253" y="1234970"/>
            <a:ext cx="6592506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Entschuldigung, aber ist das gerade…?“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CB322B4C-350F-8172-CED8-F2B43A72238C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4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3389764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;p7">
            <a:extLst>
              <a:ext uri="{FF2B5EF4-FFF2-40B4-BE49-F238E27FC236}">
                <a16:creationId xmlns:a16="http://schemas.microsoft.com/office/drawing/2014/main" id="{BFDF4D58-1081-4997-95E2-A2B257454CBA}"/>
              </a:ext>
            </a:extLst>
          </p:cNvPr>
          <p:cNvSpPr/>
          <p:nvPr/>
        </p:nvSpPr>
        <p:spPr>
          <a:xfrm>
            <a:off x="1764844" y="2188529"/>
            <a:ext cx="8515625" cy="2112721"/>
          </a:xfrm>
          <a:custGeom>
            <a:avLst/>
            <a:gdLst>
              <a:gd name="connsiteX0" fmla="*/ 0 w 8515625"/>
              <a:gd name="connsiteY0" fmla="*/ 352120 h 2112721"/>
              <a:gd name="connsiteX1" fmla="*/ 352120 w 8515625"/>
              <a:gd name="connsiteY1" fmla="*/ 0 h 2112721"/>
              <a:gd name="connsiteX2" fmla="*/ 910076 w 8515625"/>
              <a:gd name="connsiteY2" fmla="*/ 0 h 2112721"/>
              <a:gd name="connsiteX3" fmla="*/ 1233691 w 8515625"/>
              <a:gd name="connsiteY3" fmla="*/ 0 h 2112721"/>
              <a:gd name="connsiteX4" fmla="*/ 1791647 w 8515625"/>
              <a:gd name="connsiteY4" fmla="*/ 0 h 2112721"/>
              <a:gd name="connsiteX5" fmla="*/ 2505830 w 8515625"/>
              <a:gd name="connsiteY5" fmla="*/ 0 h 2112721"/>
              <a:gd name="connsiteX6" fmla="*/ 2907559 w 8515625"/>
              <a:gd name="connsiteY6" fmla="*/ 0 h 2112721"/>
              <a:gd name="connsiteX7" fmla="*/ 3621743 w 8515625"/>
              <a:gd name="connsiteY7" fmla="*/ 0 h 2112721"/>
              <a:gd name="connsiteX8" fmla="*/ 4179699 w 8515625"/>
              <a:gd name="connsiteY8" fmla="*/ 0 h 2112721"/>
              <a:gd name="connsiteX9" fmla="*/ 4581427 w 8515625"/>
              <a:gd name="connsiteY9" fmla="*/ 0 h 2112721"/>
              <a:gd name="connsiteX10" fmla="*/ 5295611 w 8515625"/>
              <a:gd name="connsiteY10" fmla="*/ 0 h 2112721"/>
              <a:gd name="connsiteX11" fmla="*/ 5853567 w 8515625"/>
              <a:gd name="connsiteY11" fmla="*/ 0 h 2112721"/>
              <a:gd name="connsiteX12" fmla="*/ 6255295 w 8515625"/>
              <a:gd name="connsiteY12" fmla="*/ 0 h 2112721"/>
              <a:gd name="connsiteX13" fmla="*/ 6891365 w 8515625"/>
              <a:gd name="connsiteY13" fmla="*/ 0 h 2112721"/>
              <a:gd name="connsiteX14" fmla="*/ 7527435 w 8515625"/>
              <a:gd name="connsiteY14" fmla="*/ 0 h 2112721"/>
              <a:gd name="connsiteX15" fmla="*/ 8163505 w 8515625"/>
              <a:gd name="connsiteY15" fmla="*/ 0 h 2112721"/>
              <a:gd name="connsiteX16" fmla="*/ 8515625 w 8515625"/>
              <a:gd name="connsiteY16" fmla="*/ 352120 h 2112721"/>
              <a:gd name="connsiteX17" fmla="*/ 8515625 w 8515625"/>
              <a:gd name="connsiteY17" fmla="*/ 821614 h 2112721"/>
              <a:gd name="connsiteX18" fmla="*/ 8515625 w 8515625"/>
              <a:gd name="connsiteY18" fmla="*/ 1319277 h 2112721"/>
              <a:gd name="connsiteX19" fmla="*/ 8515625 w 8515625"/>
              <a:gd name="connsiteY19" fmla="*/ 1760601 h 2112721"/>
              <a:gd name="connsiteX20" fmla="*/ 8163505 w 8515625"/>
              <a:gd name="connsiteY20" fmla="*/ 2112721 h 2112721"/>
              <a:gd name="connsiteX21" fmla="*/ 7605549 w 8515625"/>
              <a:gd name="connsiteY21" fmla="*/ 2112721 h 2112721"/>
              <a:gd name="connsiteX22" fmla="*/ 7047593 w 8515625"/>
              <a:gd name="connsiteY22" fmla="*/ 2112721 h 2112721"/>
              <a:gd name="connsiteX23" fmla="*/ 6489637 w 8515625"/>
              <a:gd name="connsiteY23" fmla="*/ 2112721 h 2112721"/>
              <a:gd name="connsiteX24" fmla="*/ 5775453 w 8515625"/>
              <a:gd name="connsiteY24" fmla="*/ 2112721 h 2112721"/>
              <a:gd name="connsiteX25" fmla="*/ 5295611 w 8515625"/>
              <a:gd name="connsiteY25" fmla="*/ 2112721 h 2112721"/>
              <a:gd name="connsiteX26" fmla="*/ 4971996 w 8515625"/>
              <a:gd name="connsiteY26" fmla="*/ 2112721 h 2112721"/>
              <a:gd name="connsiteX27" fmla="*/ 4570268 w 8515625"/>
              <a:gd name="connsiteY27" fmla="*/ 2112721 h 2112721"/>
              <a:gd name="connsiteX28" fmla="*/ 4168540 w 8515625"/>
              <a:gd name="connsiteY28" fmla="*/ 2112721 h 2112721"/>
              <a:gd name="connsiteX29" fmla="*/ 3766811 w 8515625"/>
              <a:gd name="connsiteY29" fmla="*/ 2112721 h 2112721"/>
              <a:gd name="connsiteX30" fmla="*/ 3365083 w 8515625"/>
              <a:gd name="connsiteY30" fmla="*/ 2112721 h 2112721"/>
              <a:gd name="connsiteX31" fmla="*/ 2885241 w 8515625"/>
              <a:gd name="connsiteY31" fmla="*/ 2112721 h 2112721"/>
              <a:gd name="connsiteX32" fmla="*/ 2405398 w 8515625"/>
              <a:gd name="connsiteY32" fmla="*/ 2112721 h 2112721"/>
              <a:gd name="connsiteX33" fmla="*/ 2081784 w 8515625"/>
              <a:gd name="connsiteY33" fmla="*/ 2112721 h 2112721"/>
              <a:gd name="connsiteX34" fmla="*/ 1758169 w 8515625"/>
              <a:gd name="connsiteY34" fmla="*/ 2112721 h 2112721"/>
              <a:gd name="connsiteX35" fmla="*/ 1122099 w 8515625"/>
              <a:gd name="connsiteY35" fmla="*/ 2112721 h 2112721"/>
              <a:gd name="connsiteX36" fmla="*/ 352120 w 8515625"/>
              <a:gd name="connsiteY36" fmla="*/ 2112721 h 2112721"/>
              <a:gd name="connsiteX37" fmla="*/ 0 w 8515625"/>
              <a:gd name="connsiteY37" fmla="*/ 1760601 h 2112721"/>
              <a:gd name="connsiteX38" fmla="*/ 0 w 8515625"/>
              <a:gd name="connsiteY38" fmla="*/ 1262938 h 2112721"/>
              <a:gd name="connsiteX39" fmla="*/ 0 w 8515625"/>
              <a:gd name="connsiteY39" fmla="*/ 765274 h 2112721"/>
              <a:gd name="connsiteX40" fmla="*/ 0 w 8515625"/>
              <a:gd name="connsiteY40" fmla="*/ 352120 h 211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15625" h="2112721" fill="none" extrusionOk="0">
                <a:moveTo>
                  <a:pt x="0" y="352120"/>
                </a:moveTo>
                <a:cubicBezTo>
                  <a:pt x="-38555" y="161596"/>
                  <a:pt x="160684" y="-5766"/>
                  <a:pt x="352120" y="0"/>
                </a:cubicBezTo>
                <a:cubicBezTo>
                  <a:pt x="621996" y="-38241"/>
                  <a:pt x="650317" y="13661"/>
                  <a:pt x="910076" y="0"/>
                </a:cubicBezTo>
                <a:cubicBezTo>
                  <a:pt x="1169835" y="-13661"/>
                  <a:pt x="1117186" y="2076"/>
                  <a:pt x="1233691" y="0"/>
                </a:cubicBezTo>
                <a:cubicBezTo>
                  <a:pt x="1350196" y="-2076"/>
                  <a:pt x="1528465" y="61707"/>
                  <a:pt x="1791647" y="0"/>
                </a:cubicBezTo>
                <a:cubicBezTo>
                  <a:pt x="2054829" y="-61707"/>
                  <a:pt x="2312765" y="72850"/>
                  <a:pt x="2505830" y="0"/>
                </a:cubicBezTo>
                <a:cubicBezTo>
                  <a:pt x="2698895" y="-72850"/>
                  <a:pt x="2751804" y="39062"/>
                  <a:pt x="2907559" y="0"/>
                </a:cubicBezTo>
                <a:cubicBezTo>
                  <a:pt x="3063314" y="-39062"/>
                  <a:pt x="3445470" y="52449"/>
                  <a:pt x="3621743" y="0"/>
                </a:cubicBezTo>
                <a:cubicBezTo>
                  <a:pt x="3798016" y="-52449"/>
                  <a:pt x="3963714" y="17632"/>
                  <a:pt x="4179699" y="0"/>
                </a:cubicBezTo>
                <a:cubicBezTo>
                  <a:pt x="4395684" y="-17632"/>
                  <a:pt x="4381343" y="24188"/>
                  <a:pt x="4581427" y="0"/>
                </a:cubicBezTo>
                <a:cubicBezTo>
                  <a:pt x="4781511" y="-24188"/>
                  <a:pt x="5067572" y="36428"/>
                  <a:pt x="5295611" y="0"/>
                </a:cubicBezTo>
                <a:cubicBezTo>
                  <a:pt x="5523650" y="-36428"/>
                  <a:pt x="5576300" y="56754"/>
                  <a:pt x="5853567" y="0"/>
                </a:cubicBezTo>
                <a:cubicBezTo>
                  <a:pt x="6130834" y="-56754"/>
                  <a:pt x="6065069" y="30869"/>
                  <a:pt x="6255295" y="0"/>
                </a:cubicBezTo>
                <a:cubicBezTo>
                  <a:pt x="6445521" y="-30869"/>
                  <a:pt x="6653767" y="11490"/>
                  <a:pt x="6891365" y="0"/>
                </a:cubicBezTo>
                <a:cubicBezTo>
                  <a:pt x="7128963" y="-11490"/>
                  <a:pt x="7373465" y="34482"/>
                  <a:pt x="7527435" y="0"/>
                </a:cubicBezTo>
                <a:cubicBezTo>
                  <a:pt x="7681405" y="-34482"/>
                  <a:pt x="7998237" y="71966"/>
                  <a:pt x="8163505" y="0"/>
                </a:cubicBezTo>
                <a:cubicBezTo>
                  <a:pt x="8351395" y="-2821"/>
                  <a:pt x="8508497" y="152260"/>
                  <a:pt x="8515625" y="352120"/>
                </a:cubicBezTo>
                <a:cubicBezTo>
                  <a:pt x="8551048" y="463101"/>
                  <a:pt x="8466515" y="651811"/>
                  <a:pt x="8515625" y="821614"/>
                </a:cubicBezTo>
                <a:cubicBezTo>
                  <a:pt x="8564735" y="991417"/>
                  <a:pt x="8488960" y="1147150"/>
                  <a:pt x="8515625" y="1319277"/>
                </a:cubicBezTo>
                <a:cubicBezTo>
                  <a:pt x="8542290" y="1491404"/>
                  <a:pt x="8501258" y="1648250"/>
                  <a:pt x="8515625" y="1760601"/>
                </a:cubicBezTo>
                <a:cubicBezTo>
                  <a:pt x="8529067" y="1899358"/>
                  <a:pt x="8316498" y="2115515"/>
                  <a:pt x="8163505" y="2112721"/>
                </a:cubicBezTo>
                <a:cubicBezTo>
                  <a:pt x="7964677" y="2143079"/>
                  <a:pt x="7846914" y="2091971"/>
                  <a:pt x="7605549" y="2112721"/>
                </a:cubicBezTo>
                <a:cubicBezTo>
                  <a:pt x="7364184" y="2133471"/>
                  <a:pt x="7319894" y="2076501"/>
                  <a:pt x="7047593" y="2112721"/>
                </a:cubicBezTo>
                <a:cubicBezTo>
                  <a:pt x="6775292" y="2148941"/>
                  <a:pt x="6760176" y="2083112"/>
                  <a:pt x="6489637" y="2112721"/>
                </a:cubicBezTo>
                <a:cubicBezTo>
                  <a:pt x="6219098" y="2142330"/>
                  <a:pt x="6022747" y="2063315"/>
                  <a:pt x="5775453" y="2112721"/>
                </a:cubicBezTo>
                <a:cubicBezTo>
                  <a:pt x="5528159" y="2162127"/>
                  <a:pt x="5498491" y="2083149"/>
                  <a:pt x="5295611" y="2112721"/>
                </a:cubicBezTo>
                <a:cubicBezTo>
                  <a:pt x="5092731" y="2142293"/>
                  <a:pt x="5056428" y="2104160"/>
                  <a:pt x="4971996" y="2112721"/>
                </a:cubicBezTo>
                <a:cubicBezTo>
                  <a:pt x="4887564" y="2121282"/>
                  <a:pt x="4766818" y="2066915"/>
                  <a:pt x="4570268" y="2112721"/>
                </a:cubicBezTo>
                <a:cubicBezTo>
                  <a:pt x="4373718" y="2158527"/>
                  <a:pt x="4337480" y="2085599"/>
                  <a:pt x="4168540" y="2112721"/>
                </a:cubicBezTo>
                <a:cubicBezTo>
                  <a:pt x="3999600" y="2139843"/>
                  <a:pt x="3939772" y="2102315"/>
                  <a:pt x="3766811" y="2112721"/>
                </a:cubicBezTo>
                <a:cubicBezTo>
                  <a:pt x="3593850" y="2123127"/>
                  <a:pt x="3556259" y="2093323"/>
                  <a:pt x="3365083" y="2112721"/>
                </a:cubicBezTo>
                <a:cubicBezTo>
                  <a:pt x="3173907" y="2132119"/>
                  <a:pt x="3014827" y="2105796"/>
                  <a:pt x="2885241" y="2112721"/>
                </a:cubicBezTo>
                <a:cubicBezTo>
                  <a:pt x="2755655" y="2119646"/>
                  <a:pt x="2564505" y="2097360"/>
                  <a:pt x="2405398" y="2112721"/>
                </a:cubicBezTo>
                <a:cubicBezTo>
                  <a:pt x="2246291" y="2128082"/>
                  <a:pt x="2151597" y="2085770"/>
                  <a:pt x="2081784" y="2112721"/>
                </a:cubicBezTo>
                <a:cubicBezTo>
                  <a:pt x="2011971" y="2139672"/>
                  <a:pt x="1879417" y="2085723"/>
                  <a:pt x="1758169" y="2112721"/>
                </a:cubicBezTo>
                <a:cubicBezTo>
                  <a:pt x="1636921" y="2139719"/>
                  <a:pt x="1265362" y="2045218"/>
                  <a:pt x="1122099" y="2112721"/>
                </a:cubicBezTo>
                <a:cubicBezTo>
                  <a:pt x="978836" y="2180224"/>
                  <a:pt x="514512" y="2080357"/>
                  <a:pt x="352120" y="2112721"/>
                </a:cubicBezTo>
                <a:cubicBezTo>
                  <a:pt x="155272" y="2142857"/>
                  <a:pt x="41040" y="1975567"/>
                  <a:pt x="0" y="1760601"/>
                </a:cubicBezTo>
                <a:cubicBezTo>
                  <a:pt x="-55508" y="1593740"/>
                  <a:pt x="45916" y="1448299"/>
                  <a:pt x="0" y="1262938"/>
                </a:cubicBezTo>
                <a:cubicBezTo>
                  <a:pt x="-45916" y="1077577"/>
                  <a:pt x="1942" y="977628"/>
                  <a:pt x="0" y="765274"/>
                </a:cubicBezTo>
                <a:cubicBezTo>
                  <a:pt x="-1942" y="552920"/>
                  <a:pt x="8884" y="546419"/>
                  <a:pt x="0" y="352120"/>
                </a:cubicBezTo>
                <a:close/>
              </a:path>
              <a:path w="8515625" h="2112721" stroke="0" extrusionOk="0">
                <a:moveTo>
                  <a:pt x="0" y="352120"/>
                </a:moveTo>
                <a:cubicBezTo>
                  <a:pt x="-3669" y="146130"/>
                  <a:pt x="132458" y="2169"/>
                  <a:pt x="352120" y="0"/>
                </a:cubicBezTo>
                <a:cubicBezTo>
                  <a:pt x="663671" y="-65792"/>
                  <a:pt x="889492" y="54420"/>
                  <a:pt x="1066304" y="0"/>
                </a:cubicBezTo>
                <a:cubicBezTo>
                  <a:pt x="1243116" y="-54420"/>
                  <a:pt x="1529767" y="56352"/>
                  <a:pt x="1702374" y="0"/>
                </a:cubicBezTo>
                <a:cubicBezTo>
                  <a:pt x="1874981" y="-56352"/>
                  <a:pt x="1877679" y="1033"/>
                  <a:pt x="2025988" y="0"/>
                </a:cubicBezTo>
                <a:cubicBezTo>
                  <a:pt x="2174297" y="-1033"/>
                  <a:pt x="2255705" y="42453"/>
                  <a:pt x="2427717" y="0"/>
                </a:cubicBezTo>
                <a:cubicBezTo>
                  <a:pt x="2599729" y="-42453"/>
                  <a:pt x="2738751" y="41323"/>
                  <a:pt x="2829445" y="0"/>
                </a:cubicBezTo>
                <a:cubicBezTo>
                  <a:pt x="2920139" y="-41323"/>
                  <a:pt x="3030999" y="20340"/>
                  <a:pt x="3231173" y="0"/>
                </a:cubicBezTo>
                <a:cubicBezTo>
                  <a:pt x="3431347" y="-20340"/>
                  <a:pt x="3701982" y="6628"/>
                  <a:pt x="3945357" y="0"/>
                </a:cubicBezTo>
                <a:cubicBezTo>
                  <a:pt x="4188732" y="-6628"/>
                  <a:pt x="4364436" y="25216"/>
                  <a:pt x="4659541" y="0"/>
                </a:cubicBezTo>
                <a:cubicBezTo>
                  <a:pt x="4954646" y="-25216"/>
                  <a:pt x="4942355" y="40753"/>
                  <a:pt x="5061269" y="0"/>
                </a:cubicBezTo>
                <a:cubicBezTo>
                  <a:pt x="5180183" y="-40753"/>
                  <a:pt x="5348147" y="32400"/>
                  <a:pt x="5462998" y="0"/>
                </a:cubicBezTo>
                <a:cubicBezTo>
                  <a:pt x="5577849" y="-32400"/>
                  <a:pt x="5699540" y="24785"/>
                  <a:pt x="5786612" y="0"/>
                </a:cubicBezTo>
                <a:cubicBezTo>
                  <a:pt x="5873684" y="-24785"/>
                  <a:pt x="6193396" y="9139"/>
                  <a:pt x="6422682" y="0"/>
                </a:cubicBezTo>
                <a:cubicBezTo>
                  <a:pt x="6651968" y="-9139"/>
                  <a:pt x="6740769" y="21444"/>
                  <a:pt x="6824410" y="0"/>
                </a:cubicBezTo>
                <a:cubicBezTo>
                  <a:pt x="6908051" y="-21444"/>
                  <a:pt x="7200157" y="29415"/>
                  <a:pt x="7460480" y="0"/>
                </a:cubicBezTo>
                <a:cubicBezTo>
                  <a:pt x="7720803" y="-29415"/>
                  <a:pt x="7974695" y="24197"/>
                  <a:pt x="8163505" y="0"/>
                </a:cubicBezTo>
                <a:cubicBezTo>
                  <a:pt x="8382357" y="-49191"/>
                  <a:pt x="8527587" y="169409"/>
                  <a:pt x="8515625" y="352120"/>
                </a:cubicBezTo>
                <a:cubicBezTo>
                  <a:pt x="8562584" y="494737"/>
                  <a:pt x="8510051" y="608191"/>
                  <a:pt x="8515625" y="849783"/>
                </a:cubicBezTo>
                <a:cubicBezTo>
                  <a:pt x="8521199" y="1091375"/>
                  <a:pt x="8508616" y="1200962"/>
                  <a:pt x="8515625" y="1305192"/>
                </a:cubicBezTo>
                <a:cubicBezTo>
                  <a:pt x="8522634" y="1409422"/>
                  <a:pt x="8506301" y="1540988"/>
                  <a:pt x="8515625" y="1760601"/>
                </a:cubicBezTo>
                <a:cubicBezTo>
                  <a:pt x="8547737" y="1984063"/>
                  <a:pt x="8352813" y="2108517"/>
                  <a:pt x="8163505" y="2112721"/>
                </a:cubicBezTo>
                <a:cubicBezTo>
                  <a:pt x="8036706" y="2145313"/>
                  <a:pt x="7804013" y="2096184"/>
                  <a:pt x="7683663" y="2112721"/>
                </a:cubicBezTo>
                <a:cubicBezTo>
                  <a:pt x="7563313" y="2129258"/>
                  <a:pt x="7333877" y="2066206"/>
                  <a:pt x="7125707" y="2112721"/>
                </a:cubicBezTo>
                <a:cubicBezTo>
                  <a:pt x="6917537" y="2159236"/>
                  <a:pt x="6736295" y="2068499"/>
                  <a:pt x="6489637" y="2112721"/>
                </a:cubicBezTo>
                <a:cubicBezTo>
                  <a:pt x="6242979" y="2156943"/>
                  <a:pt x="6029634" y="2028380"/>
                  <a:pt x="5775453" y="2112721"/>
                </a:cubicBezTo>
                <a:cubicBezTo>
                  <a:pt x="5521272" y="2197062"/>
                  <a:pt x="5551409" y="2066754"/>
                  <a:pt x="5373725" y="2112721"/>
                </a:cubicBezTo>
                <a:cubicBezTo>
                  <a:pt x="5196041" y="2158688"/>
                  <a:pt x="4921273" y="2047255"/>
                  <a:pt x="4659541" y="2112721"/>
                </a:cubicBezTo>
                <a:cubicBezTo>
                  <a:pt x="4397809" y="2178187"/>
                  <a:pt x="4449902" y="2087639"/>
                  <a:pt x="4335926" y="2112721"/>
                </a:cubicBezTo>
                <a:cubicBezTo>
                  <a:pt x="4221950" y="2137803"/>
                  <a:pt x="4123791" y="2104579"/>
                  <a:pt x="4012312" y="2112721"/>
                </a:cubicBezTo>
                <a:cubicBezTo>
                  <a:pt x="3900833" y="2120863"/>
                  <a:pt x="3619489" y="2096800"/>
                  <a:pt x="3376242" y="2112721"/>
                </a:cubicBezTo>
                <a:cubicBezTo>
                  <a:pt x="3132995" y="2128642"/>
                  <a:pt x="3163175" y="2108387"/>
                  <a:pt x="3052627" y="2112721"/>
                </a:cubicBezTo>
                <a:cubicBezTo>
                  <a:pt x="2942080" y="2117055"/>
                  <a:pt x="2809926" y="2102580"/>
                  <a:pt x="2572785" y="2112721"/>
                </a:cubicBezTo>
                <a:cubicBezTo>
                  <a:pt x="2335644" y="2122862"/>
                  <a:pt x="2375341" y="2079963"/>
                  <a:pt x="2249171" y="2112721"/>
                </a:cubicBezTo>
                <a:cubicBezTo>
                  <a:pt x="2123001" y="2145479"/>
                  <a:pt x="2020843" y="2075703"/>
                  <a:pt x="1925556" y="2112721"/>
                </a:cubicBezTo>
                <a:cubicBezTo>
                  <a:pt x="1830269" y="2149739"/>
                  <a:pt x="1444348" y="2080100"/>
                  <a:pt x="1289486" y="2112721"/>
                </a:cubicBezTo>
                <a:cubicBezTo>
                  <a:pt x="1134624" y="2145342"/>
                  <a:pt x="678607" y="2003264"/>
                  <a:pt x="352120" y="2112721"/>
                </a:cubicBezTo>
                <a:cubicBezTo>
                  <a:pt x="155111" y="2120172"/>
                  <a:pt x="3699" y="1965977"/>
                  <a:pt x="0" y="1760601"/>
                </a:cubicBezTo>
                <a:cubicBezTo>
                  <a:pt x="-26390" y="1594056"/>
                  <a:pt x="48212" y="1423420"/>
                  <a:pt x="0" y="1319277"/>
                </a:cubicBezTo>
                <a:cubicBezTo>
                  <a:pt x="-48212" y="1215134"/>
                  <a:pt x="13876" y="949760"/>
                  <a:pt x="0" y="835698"/>
                </a:cubicBezTo>
                <a:cubicBezTo>
                  <a:pt x="-13876" y="721636"/>
                  <a:pt x="1188" y="506534"/>
                  <a:pt x="0" y="352120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9B121D-B463-42DE-9C25-BA35B83FB9C7}"/>
              </a:ext>
            </a:extLst>
          </p:cNvPr>
          <p:cNvSpPr txBox="1"/>
          <p:nvPr/>
        </p:nvSpPr>
        <p:spPr>
          <a:xfrm>
            <a:off x="2054876" y="2688328"/>
            <a:ext cx="8082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Wir können uns die schönsten Dinge für den Lernprozess ausdenken. Lernende werden immer danach fragen, welche Prüfungen am Ende auf sie warten.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1C93F3-64E8-4050-B975-3D873ECDBC96}"/>
              </a:ext>
            </a:extLst>
          </p:cNvPr>
          <p:cNvSpPr txBox="1"/>
          <p:nvPr/>
        </p:nvSpPr>
        <p:spPr>
          <a:xfrm>
            <a:off x="1131313" y="-117763"/>
            <a:ext cx="4885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dirty="0">
                <a:latin typeface="Lucida Handwriting" panose="03010101010101010101" pitchFamily="66" charset="0"/>
              </a:rPr>
              <a:t>„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EDBE68-26A4-4DCD-BDB4-16CB961861EA}"/>
              </a:ext>
            </a:extLst>
          </p:cNvPr>
          <p:cNvSpPr txBox="1"/>
          <p:nvPr/>
        </p:nvSpPr>
        <p:spPr>
          <a:xfrm>
            <a:off x="9302910" y="4388456"/>
            <a:ext cx="2611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Björn Nolte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D39FBDCC-38CC-0C24-8D52-F9922227D2AD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3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332475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;p7">
            <a:extLst>
              <a:ext uri="{FF2B5EF4-FFF2-40B4-BE49-F238E27FC236}">
                <a16:creationId xmlns:a16="http://schemas.microsoft.com/office/drawing/2014/main" id="{BFDF4D58-1081-4997-95E2-A2B257454CBA}"/>
              </a:ext>
            </a:extLst>
          </p:cNvPr>
          <p:cNvSpPr/>
          <p:nvPr/>
        </p:nvSpPr>
        <p:spPr>
          <a:xfrm>
            <a:off x="2711669" y="536971"/>
            <a:ext cx="6812055" cy="1200328"/>
          </a:xfrm>
          <a:custGeom>
            <a:avLst/>
            <a:gdLst>
              <a:gd name="connsiteX0" fmla="*/ 0 w 6812055"/>
              <a:gd name="connsiteY0" fmla="*/ 200055 h 1200328"/>
              <a:gd name="connsiteX1" fmla="*/ 200055 w 6812055"/>
              <a:gd name="connsiteY1" fmla="*/ 0 h 1200328"/>
              <a:gd name="connsiteX2" fmla="*/ 590601 w 6812055"/>
              <a:gd name="connsiteY2" fmla="*/ 0 h 1200328"/>
              <a:gd name="connsiteX3" fmla="*/ 1237624 w 6812055"/>
              <a:gd name="connsiteY3" fmla="*/ 0 h 1200328"/>
              <a:gd name="connsiteX4" fmla="*/ 1948767 w 6812055"/>
              <a:gd name="connsiteY4" fmla="*/ 0 h 1200328"/>
              <a:gd name="connsiteX5" fmla="*/ 2531671 w 6812055"/>
              <a:gd name="connsiteY5" fmla="*/ 0 h 1200328"/>
              <a:gd name="connsiteX6" fmla="*/ 2986337 w 6812055"/>
              <a:gd name="connsiteY6" fmla="*/ 0 h 1200328"/>
              <a:gd name="connsiteX7" fmla="*/ 3633360 w 6812055"/>
              <a:gd name="connsiteY7" fmla="*/ 0 h 1200328"/>
              <a:gd name="connsiteX8" fmla="*/ 4344503 w 6812055"/>
              <a:gd name="connsiteY8" fmla="*/ 0 h 1200328"/>
              <a:gd name="connsiteX9" fmla="*/ 4991527 w 6812055"/>
              <a:gd name="connsiteY9" fmla="*/ 0 h 1200328"/>
              <a:gd name="connsiteX10" fmla="*/ 5382072 w 6812055"/>
              <a:gd name="connsiteY10" fmla="*/ 0 h 1200328"/>
              <a:gd name="connsiteX11" fmla="*/ 5772618 w 6812055"/>
              <a:gd name="connsiteY11" fmla="*/ 0 h 1200328"/>
              <a:gd name="connsiteX12" fmla="*/ 6612000 w 6812055"/>
              <a:gd name="connsiteY12" fmla="*/ 0 h 1200328"/>
              <a:gd name="connsiteX13" fmla="*/ 6812055 w 6812055"/>
              <a:gd name="connsiteY13" fmla="*/ 200055 h 1200328"/>
              <a:gd name="connsiteX14" fmla="*/ 6812055 w 6812055"/>
              <a:gd name="connsiteY14" fmla="*/ 608166 h 1200328"/>
              <a:gd name="connsiteX15" fmla="*/ 6812055 w 6812055"/>
              <a:gd name="connsiteY15" fmla="*/ 1000273 h 1200328"/>
              <a:gd name="connsiteX16" fmla="*/ 6612000 w 6812055"/>
              <a:gd name="connsiteY16" fmla="*/ 1200328 h 1200328"/>
              <a:gd name="connsiteX17" fmla="*/ 6157335 w 6812055"/>
              <a:gd name="connsiteY17" fmla="*/ 1200328 h 1200328"/>
              <a:gd name="connsiteX18" fmla="*/ 5574431 w 6812055"/>
              <a:gd name="connsiteY18" fmla="*/ 1200328 h 1200328"/>
              <a:gd name="connsiteX19" fmla="*/ 5119766 w 6812055"/>
              <a:gd name="connsiteY19" fmla="*/ 1200328 h 1200328"/>
              <a:gd name="connsiteX20" fmla="*/ 4472742 w 6812055"/>
              <a:gd name="connsiteY20" fmla="*/ 1200328 h 1200328"/>
              <a:gd name="connsiteX21" fmla="*/ 3825718 w 6812055"/>
              <a:gd name="connsiteY21" fmla="*/ 1200328 h 1200328"/>
              <a:gd name="connsiteX22" fmla="*/ 3371053 w 6812055"/>
              <a:gd name="connsiteY22" fmla="*/ 1200328 h 1200328"/>
              <a:gd name="connsiteX23" fmla="*/ 2659910 w 6812055"/>
              <a:gd name="connsiteY23" fmla="*/ 1200328 h 1200328"/>
              <a:gd name="connsiteX24" fmla="*/ 1948767 w 6812055"/>
              <a:gd name="connsiteY24" fmla="*/ 1200328 h 1200328"/>
              <a:gd name="connsiteX25" fmla="*/ 1301744 w 6812055"/>
              <a:gd name="connsiteY25" fmla="*/ 1200328 h 1200328"/>
              <a:gd name="connsiteX26" fmla="*/ 200055 w 6812055"/>
              <a:gd name="connsiteY26" fmla="*/ 1200328 h 1200328"/>
              <a:gd name="connsiteX27" fmla="*/ 0 w 6812055"/>
              <a:gd name="connsiteY27" fmla="*/ 1000273 h 1200328"/>
              <a:gd name="connsiteX28" fmla="*/ 0 w 6812055"/>
              <a:gd name="connsiteY28" fmla="*/ 608166 h 1200328"/>
              <a:gd name="connsiteX29" fmla="*/ 0 w 6812055"/>
              <a:gd name="connsiteY29" fmla="*/ 200055 h 120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12055" h="1200328" fill="none" extrusionOk="0">
                <a:moveTo>
                  <a:pt x="0" y="200055"/>
                </a:moveTo>
                <a:cubicBezTo>
                  <a:pt x="5472" y="77004"/>
                  <a:pt x="68487" y="9822"/>
                  <a:pt x="200055" y="0"/>
                </a:cubicBezTo>
                <a:cubicBezTo>
                  <a:pt x="287762" y="-30205"/>
                  <a:pt x="403755" y="7102"/>
                  <a:pt x="590601" y="0"/>
                </a:cubicBezTo>
                <a:cubicBezTo>
                  <a:pt x="777447" y="-7102"/>
                  <a:pt x="970535" y="56188"/>
                  <a:pt x="1237624" y="0"/>
                </a:cubicBezTo>
                <a:cubicBezTo>
                  <a:pt x="1504713" y="-56188"/>
                  <a:pt x="1766576" y="48338"/>
                  <a:pt x="1948767" y="0"/>
                </a:cubicBezTo>
                <a:cubicBezTo>
                  <a:pt x="2130958" y="-48338"/>
                  <a:pt x="2261301" y="4143"/>
                  <a:pt x="2531671" y="0"/>
                </a:cubicBezTo>
                <a:cubicBezTo>
                  <a:pt x="2802041" y="-4143"/>
                  <a:pt x="2766478" y="7841"/>
                  <a:pt x="2986337" y="0"/>
                </a:cubicBezTo>
                <a:cubicBezTo>
                  <a:pt x="3206196" y="-7841"/>
                  <a:pt x="3494135" y="59153"/>
                  <a:pt x="3633360" y="0"/>
                </a:cubicBezTo>
                <a:cubicBezTo>
                  <a:pt x="3772585" y="-59153"/>
                  <a:pt x="4014215" y="23642"/>
                  <a:pt x="4344503" y="0"/>
                </a:cubicBezTo>
                <a:cubicBezTo>
                  <a:pt x="4674791" y="-23642"/>
                  <a:pt x="4796745" y="4253"/>
                  <a:pt x="4991527" y="0"/>
                </a:cubicBezTo>
                <a:cubicBezTo>
                  <a:pt x="5186309" y="-4253"/>
                  <a:pt x="5215392" y="16943"/>
                  <a:pt x="5382072" y="0"/>
                </a:cubicBezTo>
                <a:cubicBezTo>
                  <a:pt x="5548753" y="-16943"/>
                  <a:pt x="5640511" y="6909"/>
                  <a:pt x="5772618" y="0"/>
                </a:cubicBezTo>
                <a:cubicBezTo>
                  <a:pt x="5904725" y="-6909"/>
                  <a:pt x="6434524" y="99411"/>
                  <a:pt x="6612000" y="0"/>
                </a:cubicBezTo>
                <a:cubicBezTo>
                  <a:pt x="6725123" y="7894"/>
                  <a:pt x="6818589" y="83115"/>
                  <a:pt x="6812055" y="200055"/>
                </a:cubicBezTo>
                <a:cubicBezTo>
                  <a:pt x="6856330" y="342178"/>
                  <a:pt x="6810946" y="436947"/>
                  <a:pt x="6812055" y="608166"/>
                </a:cubicBezTo>
                <a:cubicBezTo>
                  <a:pt x="6813164" y="779385"/>
                  <a:pt x="6777482" y="888106"/>
                  <a:pt x="6812055" y="1000273"/>
                </a:cubicBezTo>
                <a:cubicBezTo>
                  <a:pt x="6800542" y="1136991"/>
                  <a:pt x="6706632" y="1211730"/>
                  <a:pt x="6612000" y="1200328"/>
                </a:cubicBezTo>
                <a:cubicBezTo>
                  <a:pt x="6505401" y="1207038"/>
                  <a:pt x="6340476" y="1192639"/>
                  <a:pt x="6157335" y="1200328"/>
                </a:cubicBezTo>
                <a:cubicBezTo>
                  <a:pt x="5974195" y="1208017"/>
                  <a:pt x="5721938" y="1188779"/>
                  <a:pt x="5574431" y="1200328"/>
                </a:cubicBezTo>
                <a:cubicBezTo>
                  <a:pt x="5426924" y="1211877"/>
                  <a:pt x="5213902" y="1190075"/>
                  <a:pt x="5119766" y="1200328"/>
                </a:cubicBezTo>
                <a:cubicBezTo>
                  <a:pt x="5025630" y="1210581"/>
                  <a:pt x="4634226" y="1165967"/>
                  <a:pt x="4472742" y="1200328"/>
                </a:cubicBezTo>
                <a:cubicBezTo>
                  <a:pt x="4311258" y="1234689"/>
                  <a:pt x="4078536" y="1150664"/>
                  <a:pt x="3825718" y="1200328"/>
                </a:cubicBezTo>
                <a:cubicBezTo>
                  <a:pt x="3572900" y="1249992"/>
                  <a:pt x="3498544" y="1182644"/>
                  <a:pt x="3371053" y="1200328"/>
                </a:cubicBezTo>
                <a:cubicBezTo>
                  <a:pt x="3243563" y="1218012"/>
                  <a:pt x="2965353" y="1127490"/>
                  <a:pt x="2659910" y="1200328"/>
                </a:cubicBezTo>
                <a:cubicBezTo>
                  <a:pt x="2354467" y="1273166"/>
                  <a:pt x="2151451" y="1164865"/>
                  <a:pt x="1948767" y="1200328"/>
                </a:cubicBezTo>
                <a:cubicBezTo>
                  <a:pt x="1746083" y="1235791"/>
                  <a:pt x="1537169" y="1193854"/>
                  <a:pt x="1301744" y="1200328"/>
                </a:cubicBezTo>
                <a:cubicBezTo>
                  <a:pt x="1066319" y="1206802"/>
                  <a:pt x="478327" y="1168297"/>
                  <a:pt x="200055" y="1200328"/>
                </a:cubicBezTo>
                <a:cubicBezTo>
                  <a:pt x="80294" y="1207389"/>
                  <a:pt x="9724" y="1116700"/>
                  <a:pt x="0" y="1000273"/>
                </a:cubicBezTo>
                <a:cubicBezTo>
                  <a:pt x="-19672" y="837657"/>
                  <a:pt x="13468" y="752010"/>
                  <a:pt x="0" y="608166"/>
                </a:cubicBezTo>
                <a:cubicBezTo>
                  <a:pt x="-13468" y="464322"/>
                  <a:pt x="38338" y="367168"/>
                  <a:pt x="0" y="200055"/>
                </a:cubicBezTo>
                <a:close/>
              </a:path>
              <a:path w="6812055" h="1200328" stroke="0" extrusionOk="0">
                <a:moveTo>
                  <a:pt x="0" y="200055"/>
                </a:moveTo>
                <a:cubicBezTo>
                  <a:pt x="-7308" y="66628"/>
                  <a:pt x="65174" y="2100"/>
                  <a:pt x="200055" y="0"/>
                </a:cubicBezTo>
                <a:cubicBezTo>
                  <a:pt x="498689" y="-75378"/>
                  <a:pt x="559490" y="13750"/>
                  <a:pt x="911198" y="0"/>
                </a:cubicBezTo>
                <a:cubicBezTo>
                  <a:pt x="1262906" y="-13750"/>
                  <a:pt x="1262924" y="39848"/>
                  <a:pt x="1558222" y="0"/>
                </a:cubicBezTo>
                <a:cubicBezTo>
                  <a:pt x="1853520" y="-39848"/>
                  <a:pt x="1767719" y="33236"/>
                  <a:pt x="1948767" y="0"/>
                </a:cubicBezTo>
                <a:cubicBezTo>
                  <a:pt x="2129815" y="-33236"/>
                  <a:pt x="2305964" y="12715"/>
                  <a:pt x="2403432" y="0"/>
                </a:cubicBezTo>
                <a:cubicBezTo>
                  <a:pt x="2500901" y="-12715"/>
                  <a:pt x="2667254" y="8353"/>
                  <a:pt x="2858098" y="0"/>
                </a:cubicBezTo>
                <a:cubicBezTo>
                  <a:pt x="3048942" y="-8353"/>
                  <a:pt x="3155676" y="7654"/>
                  <a:pt x="3312763" y="0"/>
                </a:cubicBezTo>
                <a:cubicBezTo>
                  <a:pt x="3469850" y="-7654"/>
                  <a:pt x="3696092" y="9073"/>
                  <a:pt x="4023906" y="0"/>
                </a:cubicBezTo>
                <a:cubicBezTo>
                  <a:pt x="4351720" y="-9073"/>
                  <a:pt x="4448073" y="26956"/>
                  <a:pt x="4735049" y="0"/>
                </a:cubicBezTo>
                <a:cubicBezTo>
                  <a:pt x="5022025" y="-26956"/>
                  <a:pt x="5010456" y="30107"/>
                  <a:pt x="5189714" y="0"/>
                </a:cubicBezTo>
                <a:cubicBezTo>
                  <a:pt x="5368972" y="-30107"/>
                  <a:pt x="5432773" y="40529"/>
                  <a:pt x="5644379" y="0"/>
                </a:cubicBezTo>
                <a:cubicBezTo>
                  <a:pt x="5855985" y="-40529"/>
                  <a:pt x="5936062" y="1429"/>
                  <a:pt x="6034925" y="0"/>
                </a:cubicBezTo>
                <a:cubicBezTo>
                  <a:pt x="6133788" y="-1429"/>
                  <a:pt x="6481094" y="46376"/>
                  <a:pt x="6612000" y="0"/>
                </a:cubicBezTo>
                <a:cubicBezTo>
                  <a:pt x="6707230" y="14123"/>
                  <a:pt x="6811510" y="99525"/>
                  <a:pt x="6812055" y="200055"/>
                </a:cubicBezTo>
                <a:cubicBezTo>
                  <a:pt x="6854062" y="283529"/>
                  <a:pt x="6775887" y="409937"/>
                  <a:pt x="6812055" y="608166"/>
                </a:cubicBezTo>
                <a:cubicBezTo>
                  <a:pt x="6848223" y="806395"/>
                  <a:pt x="6811690" y="869508"/>
                  <a:pt x="6812055" y="1000273"/>
                </a:cubicBezTo>
                <a:cubicBezTo>
                  <a:pt x="6798128" y="1100264"/>
                  <a:pt x="6722377" y="1224736"/>
                  <a:pt x="6612000" y="1200328"/>
                </a:cubicBezTo>
                <a:cubicBezTo>
                  <a:pt x="6479247" y="1213302"/>
                  <a:pt x="6324746" y="1192182"/>
                  <a:pt x="6093215" y="1200328"/>
                </a:cubicBezTo>
                <a:cubicBezTo>
                  <a:pt x="5861685" y="1208474"/>
                  <a:pt x="5730266" y="1180422"/>
                  <a:pt x="5510311" y="1200328"/>
                </a:cubicBezTo>
                <a:cubicBezTo>
                  <a:pt x="5290356" y="1220234"/>
                  <a:pt x="5180079" y="1158596"/>
                  <a:pt x="4991527" y="1200328"/>
                </a:cubicBezTo>
                <a:cubicBezTo>
                  <a:pt x="4802975" y="1242060"/>
                  <a:pt x="4704340" y="1162694"/>
                  <a:pt x="4600981" y="1200328"/>
                </a:cubicBezTo>
                <a:cubicBezTo>
                  <a:pt x="4497622" y="1237962"/>
                  <a:pt x="4186867" y="1150656"/>
                  <a:pt x="4018077" y="1200328"/>
                </a:cubicBezTo>
                <a:cubicBezTo>
                  <a:pt x="3849287" y="1250000"/>
                  <a:pt x="3681236" y="1145991"/>
                  <a:pt x="3435173" y="1200328"/>
                </a:cubicBezTo>
                <a:cubicBezTo>
                  <a:pt x="3189110" y="1254665"/>
                  <a:pt x="3032055" y="1169849"/>
                  <a:pt x="2788149" y="1200328"/>
                </a:cubicBezTo>
                <a:cubicBezTo>
                  <a:pt x="2544243" y="1230807"/>
                  <a:pt x="2291290" y="1120412"/>
                  <a:pt x="2077006" y="1200328"/>
                </a:cubicBezTo>
                <a:cubicBezTo>
                  <a:pt x="1862722" y="1280244"/>
                  <a:pt x="1764723" y="1156684"/>
                  <a:pt x="1622341" y="1200328"/>
                </a:cubicBezTo>
                <a:cubicBezTo>
                  <a:pt x="1479960" y="1243972"/>
                  <a:pt x="1087501" y="1168155"/>
                  <a:pt x="911198" y="1200328"/>
                </a:cubicBezTo>
                <a:cubicBezTo>
                  <a:pt x="734895" y="1232501"/>
                  <a:pt x="405212" y="1199043"/>
                  <a:pt x="200055" y="1200328"/>
                </a:cubicBezTo>
                <a:cubicBezTo>
                  <a:pt x="97078" y="1209691"/>
                  <a:pt x="-15183" y="1110070"/>
                  <a:pt x="0" y="1000273"/>
                </a:cubicBezTo>
                <a:cubicBezTo>
                  <a:pt x="-40447" y="919868"/>
                  <a:pt x="3554" y="763636"/>
                  <a:pt x="0" y="624171"/>
                </a:cubicBezTo>
                <a:cubicBezTo>
                  <a:pt x="-3554" y="484706"/>
                  <a:pt x="42499" y="377913"/>
                  <a:pt x="0" y="200055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9B121D-B463-42DE-9C25-BA35B83FB9C7}"/>
              </a:ext>
            </a:extLst>
          </p:cNvPr>
          <p:cNvSpPr txBox="1"/>
          <p:nvPr/>
        </p:nvSpPr>
        <p:spPr>
          <a:xfrm>
            <a:off x="2902311" y="644189"/>
            <a:ext cx="6621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Wir können uns die schönsten Dinge für den Lernprozess ausdenken. Lernende werden immer danach fragen,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welche Prüfungen am Ende auf sie warten.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EDBE68-26A4-4DCD-BDB4-16CB961861EA}"/>
              </a:ext>
            </a:extLst>
          </p:cNvPr>
          <p:cNvSpPr txBox="1"/>
          <p:nvPr/>
        </p:nvSpPr>
        <p:spPr>
          <a:xfrm>
            <a:off x="8616924" y="1795359"/>
            <a:ext cx="21903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Björn Nolte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A32C946-18BF-4AA5-8BFF-F871A36FCF53}"/>
              </a:ext>
            </a:extLst>
          </p:cNvPr>
          <p:cNvSpPr txBox="1"/>
          <p:nvPr/>
        </p:nvSpPr>
        <p:spPr>
          <a:xfrm>
            <a:off x="2413796" y="-212356"/>
            <a:ext cx="488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latin typeface="Lucida Handwriting" panose="03010101010101010101" pitchFamily="66" charset="0"/>
              </a:rPr>
              <a:t>„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4762F1-3466-435C-96CF-272D20906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b="29371"/>
          <a:stretch/>
        </p:blipFill>
        <p:spPr bwMode="auto">
          <a:xfrm>
            <a:off x="3245644" y="2306460"/>
            <a:ext cx="5700712" cy="352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97774CE-8CC8-4C31-B178-1C9CBE6A9E17}"/>
              </a:ext>
            </a:extLst>
          </p:cNvPr>
          <p:cNvSpPr txBox="1"/>
          <p:nvPr/>
        </p:nvSpPr>
        <p:spPr>
          <a:xfrm>
            <a:off x="4935875" y="5827795"/>
            <a:ext cx="4507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Grafik</a:t>
            </a:r>
            <a:r>
              <a:rPr lang="en-US" sz="1200" dirty="0">
                <a:solidFill>
                  <a:schemeClr val="tx1"/>
                </a:solidFill>
              </a:rPr>
              <a:t> von Anne Trapp, </a:t>
            </a:r>
            <a:r>
              <a:rPr lang="en-US" sz="1200" dirty="0" err="1">
                <a:solidFill>
                  <a:schemeClr val="tx1"/>
                </a:solidFill>
              </a:rPr>
              <a:t>lizensiert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unter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  <a:hlinkClick r:id="rId4"/>
              </a:rPr>
              <a:t>CC BY-NC-ND 4.0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5393E39D-601B-E185-0066-D15AADB5DF42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5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84779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n 3" title="Verena Knoblauch und Bundeskanzlerin Angela Merkel">
            <a:hlinkClick r:id="" action="ppaction://media"/>
            <a:extLst>
              <a:ext uri="{FF2B5EF4-FFF2-40B4-BE49-F238E27FC236}">
                <a16:creationId xmlns:a16="http://schemas.microsoft.com/office/drawing/2014/main" id="{8255A99A-72BB-4599-9574-6A3C9C987E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8993" y="1817031"/>
            <a:ext cx="6171611" cy="34869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DB0938F-D27B-4F04-B9D1-9289BE41AB09}"/>
              </a:ext>
            </a:extLst>
          </p:cNvPr>
          <p:cNvSpPr txBox="1"/>
          <p:nvPr/>
        </p:nvSpPr>
        <p:spPr>
          <a:xfrm>
            <a:off x="7975897" y="1771311"/>
            <a:ext cx="341711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Ausschnitt aus dem Livestream aus dem Bundeskanzleramt (27.04.21): </a:t>
            </a:r>
          </a:p>
          <a:p>
            <a:endParaRPr lang="de-DE" dirty="0">
              <a:solidFill>
                <a:srgbClr val="0303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Bundeskanzlerin Angela Merkel mit verschiedenen Gästen zum Thema </a:t>
            </a:r>
            <a:r>
              <a:rPr lang="de-DE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"Kulturwandel Digitales Lernen"</a:t>
            </a:r>
            <a:r>
              <a:rPr lang="de-DE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DE" dirty="0">
              <a:solidFill>
                <a:srgbClr val="0303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0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dabei war Verena Knoblauch vom Institut für zeitgemäße Prüfungskultur (www.pruefungskultur.de)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;p6">
            <a:extLst>
              <a:ext uri="{FF2B5EF4-FFF2-40B4-BE49-F238E27FC236}">
                <a16:creationId xmlns:a16="http://schemas.microsoft.com/office/drawing/2014/main" id="{5CFD04EE-29DC-457A-B8FC-151F046A51AE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Zeitgemäße Prüfungskultur 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6CBE8F9-A5EA-B8E8-D4E4-05E27CE528EF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5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128943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n 3" title="Verena Knoblauch und Bundeskanzlerin Angela Merkel">
            <a:hlinkClick r:id="" action="ppaction://media"/>
            <a:extLst>
              <a:ext uri="{FF2B5EF4-FFF2-40B4-BE49-F238E27FC236}">
                <a16:creationId xmlns:a16="http://schemas.microsoft.com/office/drawing/2014/main" id="{8255A99A-72BB-4599-9574-6A3C9C987E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66053" y="1195086"/>
            <a:ext cx="8859893" cy="5005839"/>
          </a:xfrm>
          <a:prstGeom prst="rect">
            <a:avLst/>
          </a:prstGeom>
        </p:spPr>
      </p:pic>
      <p:sp>
        <p:nvSpPr>
          <p:cNvPr id="6" name="Google Shape;71;p6">
            <a:extLst>
              <a:ext uri="{FF2B5EF4-FFF2-40B4-BE49-F238E27FC236}">
                <a16:creationId xmlns:a16="http://schemas.microsoft.com/office/drawing/2014/main" id="{5CFD04EE-29DC-457A-B8FC-151F046A51AE}"/>
              </a:ext>
            </a:extLst>
          </p:cNvPr>
          <p:cNvSpPr txBox="1"/>
          <p:nvPr/>
        </p:nvSpPr>
        <p:spPr>
          <a:xfrm>
            <a:off x="1936334" y="471608"/>
            <a:ext cx="8319332" cy="72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hadows Into Light"/>
              </a:rPr>
              <a:t>Zeitgemäße Prüfungskultur 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AB7FD105-737E-A536-066A-F6F760E0577F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5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125821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;p7">
            <a:extLst>
              <a:ext uri="{FF2B5EF4-FFF2-40B4-BE49-F238E27FC236}">
                <a16:creationId xmlns:a16="http://schemas.microsoft.com/office/drawing/2014/main" id="{BFDF4D58-1081-4997-95E2-A2B257454CBA}"/>
              </a:ext>
            </a:extLst>
          </p:cNvPr>
          <p:cNvSpPr/>
          <p:nvPr/>
        </p:nvSpPr>
        <p:spPr>
          <a:xfrm>
            <a:off x="1764844" y="2188529"/>
            <a:ext cx="8515625" cy="2112721"/>
          </a:xfrm>
          <a:custGeom>
            <a:avLst/>
            <a:gdLst>
              <a:gd name="connsiteX0" fmla="*/ 0 w 8515625"/>
              <a:gd name="connsiteY0" fmla="*/ 352120 h 2112721"/>
              <a:gd name="connsiteX1" fmla="*/ 352120 w 8515625"/>
              <a:gd name="connsiteY1" fmla="*/ 0 h 2112721"/>
              <a:gd name="connsiteX2" fmla="*/ 910076 w 8515625"/>
              <a:gd name="connsiteY2" fmla="*/ 0 h 2112721"/>
              <a:gd name="connsiteX3" fmla="*/ 1233691 w 8515625"/>
              <a:gd name="connsiteY3" fmla="*/ 0 h 2112721"/>
              <a:gd name="connsiteX4" fmla="*/ 1791647 w 8515625"/>
              <a:gd name="connsiteY4" fmla="*/ 0 h 2112721"/>
              <a:gd name="connsiteX5" fmla="*/ 2505830 w 8515625"/>
              <a:gd name="connsiteY5" fmla="*/ 0 h 2112721"/>
              <a:gd name="connsiteX6" fmla="*/ 2907559 w 8515625"/>
              <a:gd name="connsiteY6" fmla="*/ 0 h 2112721"/>
              <a:gd name="connsiteX7" fmla="*/ 3621743 w 8515625"/>
              <a:gd name="connsiteY7" fmla="*/ 0 h 2112721"/>
              <a:gd name="connsiteX8" fmla="*/ 4179699 w 8515625"/>
              <a:gd name="connsiteY8" fmla="*/ 0 h 2112721"/>
              <a:gd name="connsiteX9" fmla="*/ 4581427 w 8515625"/>
              <a:gd name="connsiteY9" fmla="*/ 0 h 2112721"/>
              <a:gd name="connsiteX10" fmla="*/ 5295611 w 8515625"/>
              <a:gd name="connsiteY10" fmla="*/ 0 h 2112721"/>
              <a:gd name="connsiteX11" fmla="*/ 5853567 w 8515625"/>
              <a:gd name="connsiteY11" fmla="*/ 0 h 2112721"/>
              <a:gd name="connsiteX12" fmla="*/ 6255295 w 8515625"/>
              <a:gd name="connsiteY12" fmla="*/ 0 h 2112721"/>
              <a:gd name="connsiteX13" fmla="*/ 6891365 w 8515625"/>
              <a:gd name="connsiteY13" fmla="*/ 0 h 2112721"/>
              <a:gd name="connsiteX14" fmla="*/ 7527435 w 8515625"/>
              <a:gd name="connsiteY14" fmla="*/ 0 h 2112721"/>
              <a:gd name="connsiteX15" fmla="*/ 8163505 w 8515625"/>
              <a:gd name="connsiteY15" fmla="*/ 0 h 2112721"/>
              <a:gd name="connsiteX16" fmla="*/ 8515625 w 8515625"/>
              <a:gd name="connsiteY16" fmla="*/ 352120 h 2112721"/>
              <a:gd name="connsiteX17" fmla="*/ 8515625 w 8515625"/>
              <a:gd name="connsiteY17" fmla="*/ 821614 h 2112721"/>
              <a:gd name="connsiteX18" fmla="*/ 8515625 w 8515625"/>
              <a:gd name="connsiteY18" fmla="*/ 1319277 h 2112721"/>
              <a:gd name="connsiteX19" fmla="*/ 8515625 w 8515625"/>
              <a:gd name="connsiteY19" fmla="*/ 1760601 h 2112721"/>
              <a:gd name="connsiteX20" fmla="*/ 8163505 w 8515625"/>
              <a:gd name="connsiteY20" fmla="*/ 2112721 h 2112721"/>
              <a:gd name="connsiteX21" fmla="*/ 7605549 w 8515625"/>
              <a:gd name="connsiteY21" fmla="*/ 2112721 h 2112721"/>
              <a:gd name="connsiteX22" fmla="*/ 7047593 w 8515625"/>
              <a:gd name="connsiteY22" fmla="*/ 2112721 h 2112721"/>
              <a:gd name="connsiteX23" fmla="*/ 6489637 w 8515625"/>
              <a:gd name="connsiteY23" fmla="*/ 2112721 h 2112721"/>
              <a:gd name="connsiteX24" fmla="*/ 5775453 w 8515625"/>
              <a:gd name="connsiteY24" fmla="*/ 2112721 h 2112721"/>
              <a:gd name="connsiteX25" fmla="*/ 5295611 w 8515625"/>
              <a:gd name="connsiteY25" fmla="*/ 2112721 h 2112721"/>
              <a:gd name="connsiteX26" fmla="*/ 4971996 w 8515625"/>
              <a:gd name="connsiteY26" fmla="*/ 2112721 h 2112721"/>
              <a:gd name="connsiteX27" fmla="*/ 4570268 w 8515625"/>
              <a:gd name="connsiteY27" fmla="*/ 2112721 h 2112721"/>
              <a:gd name="connsiteX28" fmla="*/ 4168540 w 8515625"/>
              <a:gd name="connsiteY28" fmla="*/ 2112721 h 2112721"/>
              <a:gd name="connsiteX29" fmla="*/ 3766811 w 8515625"/>
              <a:gd name="connsiteY29" fmla="*/ 2112721 h 2112721"/>
              <a:gd name="connsiteX30" fmla="*/ 3365083 w 8515625"/>
              <a:gd name="connsiteY30" fmla="*/ 2112721 h 2112721"/>
              <a:gd name="connsiteX31" fmla="*/ 2885241 w 8515625"/>
              <a:gd name="connsiteY31" fmla="*/ 2112721 h 2112721"/>
              <a:gd name="connsiteX32" fmla="*/ 2405398 w 8515625"/>
              <a:gd name="connsiteY32" fmla="*/ 2112721 h 2112721"/>
              <a:gd name="connsiteX33" fmla="*/ 2081784 w 8515625"/>
              <a:gd name="connsiteY33" fmla="*/ 2112721 h 2112721"/>
              <a:gd name="connsiteX34" fmla="*/ 1758169 w 8515625"/>
              <a:gd name="connsiteY34" fmla="*/ 2112721 h 2112721"/>
              <a:gd name="connsiteX35" fmla="*/ 1122099 w 8515625"/>
              <a:gd name="connsiteY35" fmla="*/ 2112721 h 2112721"/>
              <a:gd name="connsiteX36" fmla="*/ 352120 w 8515625"/>
              <a:gd name="connsiteY36" fmla="*/ 2112721 h 2112721"/>
              <a:gd name="connsiteX37" fmla="*/ 0 w 8515625"/>
              <a:gd name="connsiteY37" fmla="*/ 1760601 h 2112721"/>
              <a:gd name="connsiteX38" fmla="*/ 0 w 8515625"/>
              <a:gd name="connsiteY38" fmla="*/ 1262938 h 2112721"/>
              <a:gd name="connsiteX39" fmla="*/ 0 w 8515625"/>
              <a:gd name="connsiteY39" fmla="*/ 765274 h 2112721"/>
              <a:gd name="connsiteX40" fmla="*/ 0 w 8515625"/>
              <a:gd name="connsiteY40" fmla="*/ 352120 h 211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15625" h="2112721" fill="none" extrusionOk="0">
                <a:moveTo>
                  <a:pt x="0" y="352120"/>
                </a:moveTo>
                <a:cubicBezTo>
                  <a:pt x="-38555" y="161596"/>
                  <a:pt x="160684" y="-5766"/>
                  <a:pt x="352120" y="0"/>
                </a:cubicBezTo>
                <a:cubicBezTo>
                  <a:pt x="621996" y="-38241"/>
                  <a:pt x="650317" y="13661"/>
                  <a:pt x="910076" y="0"/>
                </a:cubicBezTo>
                <a:cubicBezTo>
                  <a:pt x="1169835" y="-13661"/>
                  <a:pt x="1117186" y="2076"/>
                  <a:pt x="1233691" y="0"/>
                </a:cubicBezTo>
                <a:cubicBezTo>
                  <a:pt x="1350196" y="-2076"/>
                  <a:pt x="1528465" y="61707"/>
                  <a:pt x="1791647" y="0"/>
                </a:cubicBezTo>
                <a:cubicBezTo>
                  <a:pt x="2054829" y="-61707"/>
                  <a:pt x="2312765" y="72850"/>
                  <a:pt x="2505830" y="0"/>
                </a:cubicBezTo>
                <a:cubicBezTo>
                  <a:pt x="2698895" y="-72850"/>
                  <a:pt x="2751804" y="39062"/>
                  <a:pt x="2907559" y="0"/>
                </a:cubicBezTo>
                <a:cubicBezTo>
                  <a:pt x="3063314" y="-39062"/>
                  <a:pt x="3445470" y="52449"/>
                  <a:pt x="3621743" y="0"/>
                </a:cubicBezTo>
                <a:cubicBezTo>
                  <a:pt x="3798016" y="-52449"/>
                  <a:pt x="3963714" y="17632"/>
                  <a:pt x="4179699" y="0"/>
                </a:cubicBezTo>
                <a:cubicBezTo>
                  <a:pt x="4395684" y="-17632"/>
                  <a:pt x="4381343" y="24188"/>
                  <a:pt x="4581427" y="0"/>
                </a:cubicBezTo>
                <a:cubicBezTo>
                  <a:pt x="4781511" y="-24188"/>
                  <a:pt x="5067572" y="36428"/>
                  <a:pt x="5295611" y="0"/>
                </a:cubicBezTo>
                <a:cubicBezTo>
                  <a:pt x="5523650" y="-36428"/>
                  <a:pt x="5576300" y="56754"/>
                  <a:pt x="5853567" y="0"/>
                </a:cubicBezTo>
                <a:cubicBezTo>
                  <a:pt x="6130834" y="-56754"/>
                  <a:pt x="6065069" y="30869"/>
                  <a:pt x="6255295" y="0"/>
                </a:cubicBezTo>
                <a:cubicBezTo>
                  <a:pt x="6445521" y="-30869"/>
                  <a:pt x="6653767" y="11490"/>
                  <a:pt x="6891365" y="0"/>
                </a:cubicBezTo>
                <a:cubicBezTo>
                  <a:pt x="7128963" y="-11490"/>
                  <a:pt x="7373465" y="34482"/>
                  <a:pt x="7527435" y="0"/>
                </a:cubicBezTo>
                <a:cubicBezTo>
                  <a:pt x="7681405" y="-34482"/>
                  <a:pt x="7998237" y="71966"/>
                  <a:pt x="8163505" y="0"/>
                </a:cubicBezTo>
                <a:cubicBezTo>
                  <a:pt x="8351395" y="-2821"/>
                  <a:pt x="8508497" y="152260"/>
                  <a:pt x="8515625" y="352120"/>
                </a:cubicBezTo>
                <a:cubicBezTo>
                  <a:pt x="8551048" y="463101"/>
                  <a:pt x="8466515" y="651811"/>
                  <a:pt x="8515625" y="821614"/>
                </a:cubicBezTo>
                <a:cubicBezTo>
                  <a:pt x="8564735" y="991417"/>
                  <a:pt x="8488960" y="1147150"/>
                  <a:pt x="8515625" y="1319277"/>
                </a:cubicBezTo>
                <a:cubicBezTo>
                  <a:pt x="8542290" y="1491404"/>
                  <a:pt x="8501258" y="1648250"/>
                  <a:pt x="8515625" y="1760601"/>
                </a:cubicBezTo>
                <a:cubicBezTo>
                  <a:pt x="8529067" y="1899358"/>
                  <a:pt x="8316498" y="2115515"/>
                  <a:pt x="8163505" y="2112721"/>
                </a:cubicBezTo>
                <a:cubicBezTo>
                  <a:pt x="7964677" y="2143079"/>
                  <a:pt x="7846914" y="2091971"/>
                  <a:pt x="7605549" y="2112721"/>
                </a:cubicBezTo>
                <a:cubicBezTo>
                  <a:pt x="7364184" y="2133471"/>
                  <a:pt x="7319894" y="2076501"/>
                  <a:pt x="7047593" y="2112721"/>
                </a:cubicBezTo>
                <a:cubicBezTo>
                  <a:pt x="6775292" y="2148941"/>
                  <a:pt x="6760176" y="2083112"/>
                  <a:pt x="6489637" y="2112721"/>
                </a:cubicBezTo>
                <a:cubicBezTo>
                  <a:pt x="6219098" y="2142330"/>
                  <a:pt x="6022747" y="2063315"/>
                  <a:pt x="5775453" y="2112721"/>
                </a:cubicBezTo>
                <a:cubicBezTo>
                  <a:pt x="5528159" y="2162127"/>
                  <a:pt x="5498491" y="2083149"/>
                  <a:pt x="5295611" y="2112721"/>
                </a:cubicBezTo>
                <a:cubicBezTo>
                  <a:pt x="5092731" y="2142293"/>
                  <a:pt x="5056428" y="2104160"/>
                  <a:pt x="4971996" y="2112721"/>
                </a:cubicBezTo>
                <a:cubicBezTo>
                  <a:pt x="4887564" y="2121282"/>
                  <a:pt x="4766818" y="2066915"/>
                  <a:pt x="4570268" y="2112721"/>
                </a:cubicBezTo>
                <a:cubicBezTo>
                  <a:pt x="4373718" y="2158527"/>
                  <a:pt x="4337480" y="2085599"/>
                  <a:pt x="4168540" y="2112721"/>
                </a:cubicBezTo>
                <a:cubicBezTo>
                  <a:pt x="3999600" y="2139843"/>
                  <a:pt x="3939772" y="2102315"/>
                  <a:pt x="3766811" y="2112721"/>
                </a:cubicBezTo>
                <a:cubicBezTo>
                  <a:pt x="3593850" y="2123127"/>
                  <a:pt x="3556259" y="2093323"/>
                  <a:pt x="3365083" y="2112721"/>
                </a:cubicBezTo>
                <a:cubicBezTo>
                  <a:pt x="3173907" y="2132119"/>
                  <a:pt x="3014827" y="2105796"/>
                  <a:pt x="2885241" y="2112721"/>
                </a:cubicBezTo>
                <a:cubicBezTo>
                  <a:pt x="2755655" y="2119646"/>
                  <a:pt x="2564505" y="2097360"/>
                  <a:pt x="2405398" y="2112721"/>
                </a:cubicBezTo>
                <a:cubicBezTo>
                  <a:pt x="2246291" y="2128082"/>
                  <a:pt x="2151597" y="2085770"/>
                  <a:pt x="2081784" y="2112721"/>
                </a:cubicBezTo>
                <a:cubicBezTo>
                  <a:pt x="2011971" y="2139672"/>
                  <a:pt x="1879417" y="2085723"/>
                  <a:pt x="1758169" y="2112721"/>
                </a:cubicBezTo>
                <a:cubicBezTo>
                  <a:pt x="1636921" y="2139719"/>
                  <a:pt x="1265362" y="2045218"/>
                  <a:pt x="1122099" y="2112721"/>
                </a:cubicBezTo>
                <a:cubicBezTo>
                  <a:pt x="978836" y="2180224"/>
                  <a:pt x="514512" y="2080357"/>
                  <a:pt x="352120" y="2112721"/>
                </a:cubicBezTo>
                <a:cubicBezTo>
                  <a:pt x="155272" y="2142857"/>
                  <a:pt x="41040" y="1975567"/>
                  <a:pt x="0" y="1760601"/>
                </a:cubicBezTo>
                <a:cubicBezTo>
                  <a:pt x="-55508" y="1593740"/>
                  <a:pt x="45916" y="1448299"/>
                  <a:pt x="0" y="1262938"/>
                </a:cubicBezTo>
                <a:cubicBezTo>
                  <a:pt x="-45916" y="1077577"/>
                  <a:pt x="1942" y="977628"/>
                  <a:pt x="0" y="765274"/>
                </a:cubicBezTo>
                <a:cubicBezTo>
                  <a:pt x="-1942" y="552920"/>
                  <a:pt x="8884" y="546419"/>
                  <a:pt x="0" y="352120"/>
                </a:cubicBezTo>
                <a:close/>
              </a:path>
              <a:path w="8515625" h="2112721" stroke="0" extrusionOk="0">
                <a:moveTo>
                  <a:pt x="0" y="352120"/>
                </a:moveTo>
                <a:cubicBezTo>
                  <a:pt x="-3669" y="146130"/>
                  <a:pt x="132458" y="2169"/>
                  <a:pt x="352120" y="0"/>
                </a:cubicBezTo>
                <a:cubicBezTo>
                  <a:pt x="663671" y="-65792"/>
                  <a:pt x="889492" y="54420"/>
                  <a:pt x="1066304" y="0"/>
                </a:cubicBezTo>
                <a:cubicBezTo>
                  <a:pt x="1243116" y="-54420"/>
                  <a:pt x="1529767" y="56352"/>
                  <a:pt x="1702374" y="0"/>
                </a:cubicBezTo>
                <a:cubicBezTo>
                  <a:pt x="1874981" y="-56352"/>
                  <a:pt x="1877679" y="1033"/>
                  <a:pt x="2025988" y="0"/>
                </a:cubicBezTo>
                <a:cubicBezTo>
                  <a:pt x="2174297" y="-1033"/>
                  <a:pt x="2255705" y="42453"/>
                  <a:pt x="2427717" y="0"/>
                </a:cubicBezTo>
                <a:cubicBezTo>
                  <a:pt x="2599729" y="-42453"/>
                  <a:pt x="2738751" y="41323"/>
                  <a:pt x="2829445" y="0"/>
                </a:cubicBezTo>
                <a:cubicBezTo>
                  <a:pt x="2920139" y="-41323"/>
                  <a:pt x="3030999" y="20340"/>
                  <a:pt x="3231173" y="0"/>
                </a:cubicBezTo>
                <a:cubicBezTo>
                  <a:pt x="3431347" y="-20340"/>
                  <a:pt x="3701982" y="6628"/>
                  <a:pt x="3945357" y="0"/>
                </a:cubicBezTo>
                <a:cubicBezTo>
                  <a:pt x="4188732" y="-6628"/>
                  <a:pt x="4364436" y="25216"/>
                  <a:pt x="4659541" y="0"/>
                </a:cubicBezTo>
                <a:cubicBezTo>
                  <a:pt x="4954646" y="-25216"/>
                  <a:pt x="4942355" y="40753"/>
                  <a:pt x="5061269" y="0"/>
                </a:cubicBezTo>
                <a:cubicBezTo>
                  <a:pt x="5180183" y="-40753"/>
                  <a:pt x="5348147" y="32400"/>
                  <a:pt x="5462998" y="0"/>
                </a:cubicBezTo>
                <a:cubicBezTo>
                  <a:pt x="5577849" y="-32400"/>
                  <a:pt x="5699540" y="24785"/>
                  <a:pt x="5786612" y="0"/>
                </a:cubicBezTo>
                <a:cubicBezTo>
                  <a:pt x="5873684" y="-24785"/>
                  <a:pt x="6193396" y="9139"/>
                  <a:pt x="6422682" y="0"/>
                </a:cubicBezTo>
                <a:cubicBezTo>
                  <a:pt x="6651968" y="-9139"/>
                  <a:pt x="6740769" y="21444"/>
                  <a:pt x="6824410" y="0"/>
                </a:cubicBezTo>
                <a:cubicBezTo>
                  <a:pt x="6908051" y="-21444"/>
                  <a:pt x="7200157" y="29415"/>
                  <a:pt x="7460480" y="0"/>
                </a:cubicBezTo>
                <a:cubicBezTo>
                  <a:pt x="7720803" y="-29415"/>
                  <a:pt x="7974695" y="24197"/>
                  <a:pt x="8163505" y="0"/>
                </a:cubicBezTo>
                <a:cubicBezTo>
                  <a:pt x="8382357" y="-49191"/>
                  <a:pt x="8527587" y="169409"/>
                  <a:pt x="8515625" y="352120"/>
                </a:cubicBezTo>
                <a:cubicBezTo>
                  <a:pt x="8562584" y="494737"/>
                  <a:pt x="8510051" y="608191"/>
                  <a:pt x="8515625" y="849783"/>
                </a:cubicBezTo>
                <a:cubicBezTo>
                  <a:pt x="8521199" y="1091375"/>
                  <a:pt x="8508616" y="1200962"/>
                  <a:pt x="8515625" y="1305192"/>
                </a:cubicBezTo>
                <a:cubicBezTo>
                  <a:pt x="8522634" y="1409422"/>
                  <a:pt x="8506301" y="1540988"/>
                  <a:pt x="8515625" y="1760601"/>
                </a:cubicBezTo>
                <a:cubicBezTo>
                  <a:pt x="8547737" y="1984063"/>
                  <a:pt x="8352813" y="2108517"/>
                  <a:pt x="8163505" y="2112721"/>
                </a:cubicBezTo>
                <a:cubicBezTo>
                  <a:pt x="8036706" y="2145313"/>
                  <a:pt x="7804013" y="2096184"/>
                  <a:pt x="7683663" y="2112721"/>
                </a:cubicBezTo>
                <a:cubicBezTo>
                  <a:pt x="7563313" y="2129258"/>
                  <a:pt x="7333877" y="2066206"/>
                  <a:pt x="7125707" y="2112721"/>
                </a:cubicBezTo>
                <a:cubicBezTo>
                  <a:pt x="6917537" y="2159236"/>
                  <a:pt x="6736295" y="2068499"/>
                  <a:pt x="6489637" y="2112721"/>
                </a:cubicBezTo>
                <a:cubicBezTo>
                  <a:pt x="6242979" y="2156943"/>
                  <a:pt x="6029634" y="2028380"/>
                  <a:pt x="5775453" y="2112721"/>
                </a:cubicBezTo>
                <a:cubicBezTo>
                  <a:pt x="5521272" y="2197062"/>
                  <a:pt x="5551409" y="2066754"/>
                  <a:pt x="5373725" y="2112721"/>
                </a:cubicBezTo>
                <a:cubicBezTo>
                  <a:pt x="5196041" y="2158688"/>
                  <a:pt x="4921273" y="2047255"/>
                  <a:pt x="4659541" y="2112721"/>
                </a:cubicBezTo>
                <a:cubicBezTo>
                  <a:pt x="4397809" y="2178187"/>
                  <a:pt x="4449902" y="2087639"/>
                  <a:pt x="4335926" y="2112721"/>
                </a:cubicBezTo>
                <a:cubicBezTo>
                  <a:pt x="4221950" y="2137803"/>
                  <a:pt x="4123791" y="2104579"/>
                  <a:pt x="4012312" y="2112721"/>
                </a:cubicBezTo>
                <a:cubicBezTo>
                  <a:pt x="3900833" y="2120863"/>
                  <a:pt x="3619489" y="2096800"/>
                  <a:pt x="3376242" y="2112721"/>
                </a:cubicBezTo>
                <a:cubicBezTo>
                  <a:pt x="3132995" y="2128642"/>
                  <a:pt x="3163175" y="2108387"/>
                  <a:pt x="3052627" y="2112721"/>
                </a:cubicBezTo>
                <a:cubicBezTo>
                  <a:pt x="2942080" y="2117055"/>
                  <a:pt x="2809926" y="2102580"/>
                  <a:pt x="2572785" y="2112721"/>
                </a:cubicBezTo>
                <a:cubicBezTo>
                  <a:pt x="2335644" y="2122862"/>
                  <a:pt x="2375341" y="2079963"/>
                  <a:pt x="2249171" y="2112721"/>
                </a:cubicBezTo>
                <a:cubicBezTo>
                  <a:pt x="2123001" y="2145479"/>
                  <a:pt x="2020843" y="2075703"/>
                  <a:pt x="1925556" y="2112721"/>
                </a:cubicBezTo>
                <a:cubicBezTo>
                  <a:pt x="1830269" y="2149739"/>
                  <a:pt x="1444348" y="2080100"/>
                  <a:pt x="1289486" y="2112721"/>
                </a:cubicBezTo>
                <a:cubicBezTo>
                  <a:pt x="1134624" y="2145342"/>
                  <a:pt x="678607" y="2003264"/>
                  <a:pt x="352120" y="2112721"/>
                </a:cubicBezTo>
                <a:cubicBezTo>
                  <a:pt x="155111" y="2120172"/>
                  <a:pt x="3699" y="1965977"/>
                  <a:pt x="0" y="1760601"/>
                </a:cubicBezTo>
                <a:cubicBezTo>
                  <a:pt x="-26390" y="1594056"/>
                  <a:pt x="48212" y="1423420"/>
                  <a:pt x="0" y="1319277"/>
                </a:cubicBezTo>
                <a:cubicBezTo>
                  <a:pt x="-48212" y="1215134"/>
                  <a:pt x="13876" y="949760"/>
                  <a:pt x="0" y="835698"/>
                </a:cubicBezTo>
                <a:cubicBezTo>
                  <a:pt x="-13876" y="721636"/>
                  <a:pt x="1188" y="506534"/>
                  <a:pt x="0" y="352120"/>
                </a:cubicBezTo>
                <a:close/>
              </a:path>
            </a:pathLst>
          </a:custGeom>
          <a:solidFill>
            <a:srgbClr val="E3AD99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49921161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9B121D-B463-42DE-9C25-BA35B83FB9C7}"/>
              </a:ext>
            </a:extLst>
          </p:cNvPr>
          <p:cNvSpPr txBox="1"/>
          <p:nvPr/>
        </p:nvSpPr>
        <p:spPr>
          <a:xfrm>
            <a:off x="2617904" y="2829390"/>
            <a:ext cx="7807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Solange Schulen in alten Formen prüfen müssen, bleiben sie alte Schulen.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1C93F3-64E8-4050-B975-3D873ECDBC96}"/>
              </a:ext>
            </a:extLst>
          </p:cNvPr>
          <p:cNvSpPr txBox="1"/>
          <p:nvPr/>
        </p:nvSpPr>
        <p:spPr>
          <a:xfrm>
            <a:off x="1131313" y="-117763"/>
            <a:ext cx="4885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dirty="0">
                <a:latin typeface="Lucida Handwriting" panose="03010101010101010101" pitchFamily="66" charset="0"/>
              </a:rPr>
              <a:t>„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EDBE68-26A4-4DCD-BDB4-16CB961861EA}"/>
              </a:ext>
            </a:extLst>
          </p:cNvPr>
          <p:cNvSpPr txBox="1"/>
          <p:nvPr/>
        </p:nvSpPr>
        <p:spPr>
          <a:xfrm>
            <a:off x="8127941" y="4346237"/>
            <a:ext cx="2611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Philippe Wampfler, 01.11.2020</a:t>
            </a: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1CF1C49D-B18F-1AD2-3E77-D7AD2A2C5F63}"/>
              </a:ext>
            </a:extLst>
          </p:cNvPr>
          <p:cNvSpPr txBox="1"/>
          <p:nvPr/>
        </p:nvSpPr>
        <p:spPr>
          <a:xfrm>
            <a:off x="300037" y="6471134"/>
            <a:ext cx="103084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lang="de-DE" dirty="0"/>
              <a:t>Folien sind lizensiert unter: </a:t>
            </a:r>
            <a:r>
              <a:rPr lang="de-DE" dirty="0">
                <a:hlinkClick r:id="rId2"/>
              </a:rPr>
              <a:t>CC BY-NC 4.0</a:t>
            </a:r>
            <a:r>
              <a:rPr lang="de-DE" dirty="0"/>
              <a:t> Yasmin Echterhoff (im Rahmen des Kurses: Inklusionssensibler Unterricht in einer digitalen Welt)</a:t>
            </a:r>
          </a:p>
        </p:txBody>
      </p:sp>
    </p:spTree>
    <p:extLst>
      <p:ext uri="{BB962C8B-B14F-4D97-AF65-F5344CB8AC3E}">
        <p14:creationId xmlns:p14="http://schemas.microsoft.com/office/powerpoint/2010/main" val="263935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niversität Bielefeld">
  <a:themeElements>
    <a:clrScheme name="Universität Bielefeld">
      <a:dk1>
        <a:srgbClr val="000000"/>
      </a:dk1>
      <a:lt1>
        <a:srgbClr val="F2F2F2"/>
      </a:lt1>
      <a:dk2>
        <a:srgbClr val="A7A7A7"/>
      </a:dk2>
      <a:lt2>
        <a:srgbClr val="535353"/>
      </a:lt2>
      <a:accent1>
        <a:srgbClr val="707070"/>
      </a:accent1>
      <a:accent2>
        <a:srgbClr val="7F7F7F"/>
      </a:accent2>
      <a:accent3>
        <a:srgbClr val="A5A5A5"/>
      </a:accent3>
      <a:accent4>
        <a:srgbClr val="BFBFBF"/>
      </a:accent4>
      <a:accent5>
        <a:srgbClr val="D8D8D8"/>
      </a:accent5>
      <a:accent6>
        <a:srgbClr val="F2F2F2"/>
      </a:accent6>
      <a:hlink>
        <a:srgbClr val="0000FF"/>
      </a:hlink>
      <a:folHlink>
        <a:srgbClr val="FF00FF"/>
      </a:folHlink>
    </a:clrScheme>
    <a:fontScheme name="Universität Bielefel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Universität Bielefel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niversität Bielefeld">
  <a:themeElements>
    <a:clrScheme name="Universität Bielefel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7F7F7F"/>
      </a:accent2>
      <a:accent3>
        <a:srgbClr val="A5A5A5"/>
      </a:accent3>
      <a:accent4>
        <a:srgbClr val="BFBFBF"/>
      </a:accent4>
      <a:accent5>
        <a:srgbClr val="D8D8D8"/>
      </a:accent5>
      <a:accent6>
        <a:srgbClr val="F2F2F2"/>
      </a:accent6>
      <a:hlink>
        <a:srgbClr val="0000FF"/>
      </a:hlink>
      <a:folHlink>
        <a:srgbClr val="FF00FF"/>
      </a:folHlink>
    </a:clrScheme>
    <a:fontScheme name="Universität Bielefel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Universität Bielefel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1169</Words>
  <Application>Microsoft Office PowerPoint</Application>
  <PresentationFormat>Breitbild</PresentationFormat>
  <Paragraphs>109</Paragraphs>
  <Slides>20</Slides>
  <Notes>19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Lucida Handwriting</vt:lpstr>
      <vt:lpstr>Nunito Sans</vt:lpstr>
      <vt:lpstr>Wingdings</vt:lpstr>
      <vt:lpstr>Universität Bielefeld</vt:lpstr>
      <vt:lpstr>Zeitgemäße Prüfungskultur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Schule und Unterricht in der digitalen Welt</dc:title>
  <dc:creator>Yasmin Echterhoff</dc:creator>
  <cp:lastModifiedBy>Yasmin Echterhoff</cp:lastModifiedBy>
  <cp:revision>39</cp:revision>
  <dcterms:modified xsi:type="dcterms:W3CDTF">2024-02-05T16:16:10Z</dcterms:modified>
</cp:coreProperties>
</file>