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5" r:id="rId2"/>
    <p:sldId id="291" r:id="rId3"/>
    <p:sldId id="305" r:id="rId4"/>
    <p:sldId id="292" r:id="rId5"/>
    <p:sldId id="294" r:id="rId6"/>
    <p:sldId id="299" r:id="rId7"/>
    <p:sldId id="293" r:id="rId8"/>
    <p:sldId id="304" r:id="rId9"/>
    <p:sldId id="300" r:id="rId10"/>
    <p:sldId id="307" r:id="rId11"/>
    <p:sldId id="296" r:id="rId12"/>
    <p:sldId id="308" r:id="rId13"/>
    <p:sldId id="27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949" autoAdjust="0"/>
  </p:normalViewPr>
  <p:slideViewPr>
    <p:cSldViewPr showGuides="1">
      <p:cViewPr varScale="1">
        <p:scale>
          <a:sx n="100" d="100"/>
          <a:sy n="100" d="100"/>
        </p:scale>
        <p:origin x="936" y="90"/>
      </p:cViewPr>
      <p:guideLst>
        <p:guide orient="horz" pos="2160"/>
        <p:guide pos="3840"/>
      </p:guideLst>
    </p:cSldViewPr>
  </p:slideViewPr>
  <p:notesTextViewPr>
    <p:cViewPr>
      <p:scale>
        <a:sx n="1" d="1"/>
        <a:sy n="1" d="1"/>
      </p:scale>
      <p:origin x="0" y="0"/>
    </p:cViewPr>
  </p:notesTextViewPr>
  <p:sorterViewPr>
    <p:cViewPr>
      <p:scale>
        <a:sx n="100" d="100"/>
        <a:sy n="100" d="100"/>
      </p:scale>
      <p:origin x="0" y="-20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E3F57-6FF4-4E1B-B431-B6889D9575B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de-DE"/>
        </a:p>
      </dgm:t>
    </dgm:pt>
    <dgm:pt modelId="{488AE693-D1A6-41D1-9AF4-976747D9922A}">
      <dgm:prSet/>
      <dgm:spPr>
        <a:solidFill>
          <a:srgbClr val="92B168"/>
        </a:solidFill>
      </dgm:spPr>
      <dgm:t>
        <a:bodyPr/>
        <a:lstStyle/>
        <a:p>
          <a:r>
            <a:rPr lang="de-DE" dirty="0" err="1"/>
            <a:t>Referentialität</a:t>
          </a:r>
          <a:endParaRPr lang="de-DE" dirty="0"/>
        </a:p>
      </dgm:t>
    </dgm:pt>
    <dgm:pt modelId="{122B5CA0-3448-4171-A08E-48ADA21C4864}" type="parTrans" cxnId="{C653137C-33E0-4847-A3BA-53CEE7654230}">
      <dgm:prSet/>
      <dgm:spPr/>
      <dgm:t>
        <a:bodyPr/>
        <a:lstStyle/>
        <a:p>
          <a:endParaRPr lang="de-DE"/>
        </a:p>
      </dgm:t>
    </dgm:pt>
    <dgm:pt modelId="{E4781C07-3445-450C-AC86-1B0B4A7C2F68}" type="sibTrans" cxnId="{C653137C-33E0-4847-A3BA-53CEE7654230}">
      <dgm:prSet/>
      <dgm:spPr/>
      <dgm:t>
        <a:bodyPr/>
        <a:lstStyle/>
        <a:p>
          <a:endParaRPr lang="de-DE"/>
        </a:p>
      </dgm:t>
    </dgm:pt>
    <dgm:pt modelId="{84C83CDD-1628-4A3A-9519-3ED8D1713E1C}">
      <dgm:prSet/>
      <dgm:spPr>
        <a:solidFill>
          <a:srgbClr val="A08CAA"/>
        </a:solidFill>
      </dgm:spPr>
      <dgm:t>
        <a:bodyPr/>
        <a:lstStyle/>
        <a:p>
          <a:r>
            <a:rPr lang="de-DE" dirty="0"/>
            <a:t>Gemeinschaftlichkeit</a:t>
          </a:r>
        </a:p>
      </dgm:t>
    </dgm:pt>
    <dgm:pt modelId="{5194ABEF-EE5C-45AC-8FF5-50C29E2DE49A}" type="parTrans" cxnId="{A7FF487B-6697-48BB-A993-48325A20120E}">
      <dgm:prSet/>
      <dgm:spPr/>
      <dgm:t>
        <a:bodyPr/>
        <a:lstStyle/>
        <a:p>
          <a:endParaRPr lang="de-DE"/>
        </a:p>
      </dgm:t>
    </dgm:pt>
    <dgm:pt modelId="{B9BAD83C-9DF7-42C1-AD40-B02D1BE88822}" type="sibTrans" cxnId="{A7FF487B-6697-48BB-A993-48325A20120E}">
      <dgm:prSet/>
      <dgm:spPr/>
      <dgm:t>
        <a:bodyPr/>
        <a:lstStyle/>
        <a:p>
          <a:endParaRPr lang="de-DE"/>
        </a:p>
      </dgm:t>
    </dgm:pt>
    <dgm:pt modelId="{B67785F9-A99A-438B-A998-798CBA4A5B22}">
      <dgm:prSet/>
      <dgm:spPr>
        <a:solidFill>
          <a:srgbClr val="DCAA41"/>
        </a:solidFill>
      </dgm:spPr>
      <dgm:t>
        <a:bodyPr/>
        <a:lstStyle/>
        <a:p>
          <a:r>
            <a:rPr lang="de-DE" dirty="0" err="1"/>
            <a:t>Algorithmizität</a:t>
          </a:r>
          <a:endParaRPr lang="de-DE" dirty="0"/>
        </a:p>
      </dgm:t>
    </dgm:pt>
    <dgm:pt modelId="{4117A78D-AA90-43A5-A4C9-989352E34F76}" type="parTrans" cxnId="{A0B67785-77AE-4196-97F0-0CB9A2019F02}">
      <dgm:prSet/>
      <dgm:spPr/>
      <dgm:t>
        <a:bodyPr/>
        <a:lstStyle/>
        <a:p>
          <a:endParaRPr lang="de-DE"/>
        </a:p>
      </dgm:t>
    </dgm:pt>
    <dgm:pt modelId="{1FBBE4C6-19A9-47DE-8EB0-315CB4F4977B}" type="sibTrans" cxnId="{A0B67785-77AE-4196-97F0-0CB9A2019F02}">
      <dgm:prSet/>
      <dgm:spPr/>
      <dgm:t>
        <a:bodyPr/>
        <a:lstStyle/>
        <a:p>
          <a:endParaRPr lang="de-DE"/>
        </a:p>
      </dgm:t>
    </dgm:pt>
    <dgm:pt modelId="{5BB6D091-9B14-43FE-A29A-995EB6173D8C}" type="pres">
      <dgm:prSet presAssocID="{847E3F57-6FF4-4E1B-B431-B6889D9575B3}" presName="Name0" presStyleCnt="0">
        <dgm:presLayoutVars>
          <dgm:dir/>
          <dgm:resizeHandles val="exact"/>
        </dgm:presLayoutVars>
      </dgm:prSet>
      <dgm:spPr/>
    </dgm:pt>
    <dgm:pt modelId="{A23E683C-71F4-4924-9843-2C928AB1DF80}" type="pres">
      <dgm:prSet presAssocID="{847E3F57-6FF4-4E1B-B431-B6889D9575B3}" presName="fgShape" presStyleLbl="fgShp" presStyleIdx="0" presStyleCnt="1"/>
      <dgm:spPr/>
    </dgm:pt>
    <dgm:pt modelId="{8E19E594-9C3D-43CB-91E8-A26F276226B2}" type="pres">
      <dgm:prSet presAssocID="{847E3F57-6FF4-4E1B-B431-B6889D9575B3}" presName="linComp" presStyleCnt="0"/>
      <dgm:spPr/>
    </dgm:pt>
    <dgm:pt modelId="{05861661-96EA-4CF9-9947-F41C0AFED4C4}" type="pres">
      <dgm:prSet presAssocID="{488AE693-D1A6-41D1-9AF4-976747D9922A}" presName="compNode" presStyleCnt="0"/>
      <dgm:spPr/>
    </dgm:pt>
    <dgm:pt modelId="{97C161F2-9F8B-4B6C-8FAC-2AB7083E6E65}" type="pres">
      <dgm:prSet presAssocID="{488AE693-D1A6-41D1-9AF4-976747D9922A}" presName="bkgdShape" presStyleLbl="node1" presStyleIdx="0" presStyleCnt="3"/>
      <dgm:spPr/>
    </dgm:pt>
    <dgm:pt modelId="{3A500F4D-F05C-4975-A99A-06556D93CA0C}" type="pres">
      <dgm:prSet presAssocID="{488AE693-D1A6-41D1-9AF4-976747D9922A}" presName="nodeTx" presStyleLbl="node1" presStyleIdx="0" presStyleCnt="3">
        <dgm:presLayoutVars>
          <dgm:bulletEnabled val="1"/>
        </dgm:presLayoutVars>
      </dgm:prSet>
      <dgm:spPr/>
    </dgm:pt>
    <dgm:pt modelId="{B47E88EA-5EBB-4D83-BBAD-5F3219CEFDF2}" type="pres">
      <dgm:prSet presAssocID="{488AE693-D1A6-41D1-9AF4-976747D9922A}" presName="invisiNode" presStyleLbl="node1" presStyleIdx="0" presStyleCnt="3"/>
      <dgm:spPr/>
    </dgm:pt>
    <dgm:pt modelId="{65D5BDB4-21BE-4E21-A45E-A4203026A054}" type="pres">
      <dgm:prSet presAssocID="{488AE693-D1A6-41D1-9AF4-976747D9922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9273622D-FE30-44CB-B36B-3C016826D1BD}" type="pres">
      <dgm:prSet presAssocID="{E4781C07-3445-450C-AC86-1B0B4A7C2F68}" presName="sibTrans" presStyleLbl="sibTrans2D1" presStyleIdx="0" presStyleCnt="0"/>
      <dgm:spPr/>
    </dgm:pt>
    <dgm:pt modelId="{8A26BFB7-646A-4087-8D1D-2875312601B8}" type="pres">
      <dgm:prSet presAssocID="{84C83CDD-1628-4A3A-9519-3ED8D1713E1C}" presName="compNode" presStyleCnt="0"/>
      <dgm:spPr/>
    </dgm:pt>
    <dgm:pt modelId="{4901745C-D85E-46E7-8759-A4805C323ADC}" type="pres">
      <dgm:prSet presAssocID="{84C83CDD-1628-4A3A-9519-3ED8D1713E1C}" presName="bkgdShape" presStyleLbl="node1" presStyleIdx="1" presStyleCnt="3"/>
      <dgm:spPr/>
    </dgm:pt>
    <dgm:pt modelId="{BCD9107D-A72D-49C5-B994-F62BB739A2AE}" type="pres">
      <dgm:prSet presAssocID="{84C83CDD-1628-4A3A-9519-3ED8D1713E1C}" presName="nodeTx" presStyleLbl="node1" presStyleIdx="1" presStyleCnt="3">
        <dgm:presLayoutVars>
          <dgm:bulletEnabled val="1"/>
        </dgm:presLayoutVars>
      </dgm:prSet>
      <dgm:spPr/>
    </dgm:pt>
    <dgm:pt modelId="{F5C463FE-C310-448C-BAE0-6EF0DE160190}" type="pres">
      <dgm:prSet presAssocID="{84C83CDD-1628-4A3A-9519-3ED8D1713E1C}" presName="invisiNode" presStyleLbl="node1" presStyleIdx="1" presStyleCnt="3"/>
      <dgm:spPr/>
    </dgm:pt>
    <dgm:pt modelId="{F3C74279-4A51-4FBB-AB7D-B0B23FFF6B32}" type="pres">
      <dgm:prSet presAssocID="{84C83CDD-1628-4A3A-9519-3ED8D1713E1C}" presName="imagNode" presStyleLbl="fgImgPlace1" presStyleIdx="1" presStyleCnt="3"/>
      <dgm:spPr>
        <a:blipFill>
          <a:blip xmlns:r="http://schemas.openxmlformats.org/officeDocument/2006/relationships" r:embed="rId2"/>
          <a:srcRect/>
          <a:stretch>
            <a:fillRect t="-72000" b="-72000"/>
          </a:stretch>
        </a:blipFill>
      </dgm:spPr>
    </dgm:pt>
    <dgm:pt modelId="{013A0C64-1D4D-4B33-A2A4-09DFE3645426}" type="pres">
      <dgm:prSet presAssocID="{B9BAD83C-9DF7-42C1-AD40-B02D1BE88822}" presName="sibTrans" presStyleLbl="sibTrans2D1" presStyleIdx="0" presStyleCnt="0"/>
      <dgm:spPr/>
    </dgm:pt>
    <dgm:pt modelId="{BC8AF58F-9DEA-4DDF-9FCD-10A98093B84B}" type="pres">
      <dgm:prSet presAssocID="{B67785F9-A99A-438B-A998-798CBA4A5B22}" presName="compNode" presStyleCnt="0"/>
      <dgm:spPr/>
    </dgm:pt>
    <dgm:pt modelId="{35FCB3D7-48DF-4E26-8FA6-6FBFF119BD29}" type="pres">
      <dgm:prSet presAssocID="{B67785F9-A99A-438B-A998-798CBA4A5B22}" presName="bkgdShape" presStyleLbl="node1" presStyleIdx="2" presStyleCnt="3"/>
      <dgm:spPr/>
    </dgm:pt>
    <dgm:pt modelId="{FFA3B753-A2EE-46DB-9ECF-1DD6CB77A673}" type="pres">
      <dgm:prSet presAssocID="{B67785F9-A99A-438B-A998-798CBA4A5B22}" presName="nodeTx" presStyleLbl="node1" presStyleIdx="2" presStyleCnt="3">
        <dgm:presLayoutVars>
          <dgm:bulletEnabled val="1"/>
        </dgm:presLayoutVars>
      </dgm:prSet>
      <dgm:spPr/>
    </dgm:pt>
    <dgm:pt modelId="{857D3AE4-F376-456E-B6C8-130279E50723}" type="pres">
      <dgm:prSet presAssocID="{B67785F9-A99A-438B-A998-798CBA4A5B22}" presName="invisiNode" presStyleLbl="node1" presStyleIdx="2" presStyleCnt="3"/>
      <dgm:spPr/>
    </dgm:pt>
    <dgm:pt modelId="{B4DC1CE2-922F-429C-AAB4-DFC2C3F494CD}" type="pres">
      <dgm:prSet presAssocID="{B67785F9-A99A-438B-A998-798CBA4A5B22}" presName="imagNode" presStyleLbl="fgImgPlace1" presStyleIdx="2" presStyleCnt="3"/>
      <dgm:spPr>
        <a:blipFill>
          <a:blip xmlns:r="http://schemas.openxmlformats.org/officeDocument/2006/relationships" r:embed="rId3"/>
          <a:srcRect/>
          <a:stretch>
            <a:fillRect l="-12000" r="-12000"/>
          </a:stretch>
        </a:blipFill>
      </dgm:spPr>
    </dgm:pt>
  </dgm:ptLst>
  <dgm:cxnLst>
    <dgm:cxn modelId="{4B246A00-9614-493D-92BE-0C81D0153890}" type="presOf" srcId="{488AE693-D1A6-41D1-9AF4-976747D9922A}" destId="{3A500F4D-F05C-4975-A99A-06556D93CA0C}" srcOrd="1" destOrd="0" presId="urn:microsoft.com/office/officeart/2005/8/layout/hList7"/>
    <dgm:cxn modelId="{5F3D0406-DDE3-4C73-A421-80B0D40C7EA0}" type="presOf" srcId="{B67785F9-A99A-438B-A998-798CBA4A5B22}" destId="{FFA3B753-A2EE-46DB-9ECF-1DD6CB77A673}" srcOrd="1" destOrd="0" presId="urn:microsoft.com/office/officeart/2005/8/layout/hList7"/>
    <dgm:cxn modelId="{8275D225-F47E-4371-A589-316A67EAE8A7}" type="presOf" srcId="{847E3F57-6FF4-4E1B-B431-B6889D9575B3}" destId="{5BB6D091-9B14-43FE-A29A-995EB6173D8C}" srcOrd="0" destOrd="0" presId="urn:microsoft.com/office/officeart/2005/8/layout/hList7"/>
    <dgm:cxn modelId="{D5142A3C-AD96-4BF4-AA1D-455BB87E2FFF}" type="presOf" srcId="{E4781C07-3445-450C-AC86-1B0B4A7C2F68}" destId="{9273622D-FE30-44CB-B36B-3C016826D1BD}" srcOrd="0" destOrd="0" presId="urn:microsoft.com/office/officeart/2005/8/layout/hList7"/>
    <dgm:cxn modelId="{682B4568-E4AB-40D1-BCDF-1785B0EE2644}" type="presOf" srcId="{488AE693-D1A6-41D1-9AF4-976747D9922A}" destId="{97C161F2-9F8B-4B6C-8FAC-2AB7083E6E65}" srcOrd="0" destOrd="0" presId="urn:microsoft.com/office/officeart/2005/8/layout/hList7"/>
    <dgm:cxn modelId="{A7FF487B-6697-48BB-A993-48325A20120E}" srcId="{847E3F57-6FF4-4E1B-B431-B6889D9575B3}" destId="{84C83CDD-1628-4A3A-9519-3ED8D1713E1C}" srcOrd="1" destOrd="0" parTransId="{5194ABEF-EE5C-45AC-8FF5-50C29E2DE49A}" sibTransId="{B9BAD83C-9DF7-42C1-AD40-B02D1BE88822}"/>
    <dgm:cxn modelId="{C653137C-33E0-4847-A3BA-53CEE7654230}" srcId="{847E3F57-6FF4-4E1B-B431-B6889D9575B3}" destId="{488AE693-D1A6-41D1-9AF4-976747D9922A}" srcOrd="0" destOrd="0" parTransId="{122B5CA0-3448-4171-A08E-48ADA21C4864}" sibTransId="{E4781C07-3445-450C-AC86-1B0B4A7C2F68}"/>
    <dgm:cxn modelId="{A0B67785-77AE-4196-97F0-0CB9A2019F02}" srcId="{847E3F57-6FF4-4E1B-B431-B6889D9575B3}" destId="{B67785F9-A99A-438B-A998-798CBA4A5B22}" srcOrd="2" destOrd="0" parTransId="{4117A78D-AA90-43A5-A4C9-989352E34F76}" sibTransId="{1FBBE4C6-19A9-47DE-8EB0-315CB4F4977B}"/>
    <dgm:cxn modelId="{81D0209A-4963-4D7F-BA7D-8C65888C495C}" type="presOf" srcId="{84C83CDD-1628-4A3A-9519-3ED8D1713E1C}" destId="{4901745C-D85E-46E7-8759-A4805C323ADC}" srcOrd="0" destOrd="0" presId="urn:microsoft.com/office/officeart/2005/8/layout/hList7"/>
    <dgm:cxn modelId="{6C8385A8-8943-4602-B98B-87BB6A1750C8}" type="presOf" srcId="{84C83CDD-1628-4A3A-9519-3ED8D1713E1C}" destId="{BCD9107D-A72D-49C5-B994-F62BB739A2AE}" srcOrd="1" destOrd="0" presId="urn:microsoft.com/office/officeart/2005/8/layout/hList7"/>
    <dgm:cxn modelId="{E0ECCDB4-241A-4C41-841C-C559237D7C87}" type="presOf" srcId="{B67785F9-A99A-438B-A998-798CBA4A5B22}" destId="{35FCB3D7-48DF-4E26-8FA6-6FBFF119BD29}" srcOrd="0" destOrd="0" presId="urn:microsoft.com/office/officeart/2005/8/layout/hList7"/>
    <dgm:cxn modelId="{C88B16D0-6BA6-460C-A86C-B9E1D70B869B}" type="presOf" srcId="{B9BAD83C-9DF7-42C1-AD40-B02D1BE88822}" destId="{013A0C64-1D4D-4B33-A2A4-09DFE3645426}" srcOrd="0" destOrd="0" presId="urn:microsoft.com/office/officeart/2005/8/layout/hList7"/>
    <dgm:cxn modelId="{179C7BDE-D415-4946-9740-D7D27C6556E2}" type="presParOf" srcId="{5BB6D091-9B14-43FE-A29A-995EB6173D8C}" destId="{A23E683C-71F4-4924-9843-2C928AB1DF80}" srcOrd="0" destOrd="0" presId="urn:microsoft.com/office/officeart/2005/8/layout/hList7"/>
    <dgm:cxn modelId="{6901D7AA-87B3-4E89-A80A-58BD31971C59}" type="presParOf" srcId="{5BB6D091-9B14-43FE-A29A-995EB6173D8C}" destId="{8E19E594-9C3D-43CB-91E8-A26F276226B2}" srcOrd="1" destOrd="0" presId="urn:microsoft.com/office/officeart/2005/8/layout/hList7"/>
    <dgm:cxn modelId="{9EAB89B1-755D-4251-A695-A8705ED9371F}" type="presParOf" srcId="{8E19E594-9C3D-43CB-91E8-A26F276226B2}" destId="{05861661-96EA-4CF9-9947-F41C0AFED4C4}" srcOrd="0" destOrd="0" presId="urn:microsoft.com/office/officeart/2005/8/layout/hList7"/>
    <dgm:cxn modelId="{3A218E3D-9626-4EEB-BBDE-170FCA34C42F}" type="presParOf" srcId="{05861661-96EA-4CF9-9947-F41C0AFED4C4}" destId="{97C161F2-9F8B-4B6C-8FAC-2AB7083E6E65}" srcOrd="0" destOrd="0" presId="urn:microsoft.com/office/officeart/2005/8/layout/hList7"/>
    <dgm:cxn modelId="{ECA1F85C-5958-4D9A-9173-0C0F90A0EF35}" type="presParOf" srcId="{05861661-96EA-4CF9-9947-F41C0AFED4C4}" destId="{3A500F4D-F05C-4975-A99A-06556D93CA0C}" srcOrd="1" destOrd="0" presId="urn:microsoft.com/office/officeart/2005/8/layout/hList7"/>
    <dgm:cxn modelId="{49E89B50-7AEE-443B-AC82-70A0787E7E66}" type="presParOf" srcId="{05861661-96EA-4CF9-9947-F41C0AFED4C4}" destId="{B47E88EA-5EBB-4D83-BBAD-5F3219CEFDF2}" srcOrd="2" destOrd="0" presId="urn:microsoft.com/office/officeart/2005/8/layout/hList7"/>
    <dgm:cxn modelId="{288FFADB-37E9-4DE2-A39B-4C95D3B430FC}" type="presParOf" srcId="{05861661-96EA-4CF9-9947-F41C0AFED4C4}" destId="{65D5BDB4-21BE-4E21-A45E-A4203026A054}" srcOrd="3" destOrd="0" presId="urn:microsoft.com/office/officeart/2005/8/layout/hList7"/>
    <dgm:cxn modelId="{6E4C24C3-4F74-4E4F-9BB2-08952EFF7AA6}" type="presParOf" srcId="{8E19E594-9C3D-43CB-91E8-A26F276226B2}" destId="{9273622D-FE30-44CB-B36B-3C016826D1BD}" srcOrd="1" destOrd="0" presId="urn:microsoft.com/office/officeart/2005/8/layout/hList7"/>
    <dgm:cxn modelId="{E09E73E4-855A-4E7D-A526-148845FFBE1A}" type="presParOf" srcId="{8E19E594-9C3D-43CB-91E8-A26F276226B2}" destId="{8A26BFB7-646A-4087-8D1D-2875312601B8}" srcOrd="2" destOrd="0" presId="urn:microsoft.com/office/officeart/2005/8/layout/hList7"/>
    <dgm:cxn modelId="{ABC169AB-F3BD-4212-9802-0714588C133B}" type="presParOf" srcId="{8A26BFB7-646A-4087-8D1D-2875312601B8}" destId="{4901745C-D85E-46E7-8759-A4805C323ADC}" srcOrd="0" destOrd="0" presId="urn:microsoft.com/office/officeart/2005/8/layout/hList7"/>
    <dgm:cxn modelId="{8D19B098-DF26-48E8-BF33-ED1950228DAE}" type="presParOf" srcId="{8A26BFB7-646A-4087-8D1D-2875312601B8}" destId="{BCD9107D-A72D-49C5-B994-F62BB739A2AE}" srcOrd="1" destOrd="0" presId="urn:microsoft.com/office/officeart/2005/8/layout/hList7"/>
    <dgm:cxn modelId="{AD471DB1-0AD8-4E15-B49D-74DF33AA981A}" type="presParOf" srcId="{8A26BFB7-646A-4087-8D1D-2875312601B8}" destId="{F5C463FE-C310-448C-BAE0-6EF0DE160190}" srcOrd="2" destOrd="0" presId="urn:microsoft.com/office/officeart/2005/8/layout/hList7"/>
    <dgm:cxn modelId="{F7ADA6AC-34EF-4BC3-AE33-828783F92735}" type="presParOf" srcId="{8A26BFB7-646A-4087-8D1D-2875312601B8}" destId="{F3C74279-4A51-4FBB-AB7D-B0B23FFF6B32}" srcOrd="3" destOrd="0" presId="urn:microsoft.com/office/officeart/2005/8/layout/hList7"/>
    <dgm:cxn modelId="{BB7B49A9-36EC-46D2-8839-D72A995BB955}" type="presParOf" srcId="{8E19E594-9C3D-43CB-91E8-A26F276226B2}" destId="{013A0C64-1D4D-4B33-A2A4-09DFE3645426}" srcOrd="3" destOrd="0" presId="urn:microsoft.com/office/officeart/2005/8/layout/hList7"/>
    <dgm:cxn modelId="{89894D44-E596-4E36-9D32-E7D8BB2CF85D}" type="presParOf" srcId="{8E19E594-9C3D-43CB-91E8-A26F276226B2}" destId="{BC8AF58F-9DEA-4DDF-9FCD-10A98093B84B}" srcOrd="4" destOrd="0" presId="urn:microsoft.com/office/officeart/2005/8/layout/hList7"/>
    <dgm:cxn modelId="{5196379B-2C70-46EE-A475-A47EA5A1A815}" type="presParOf" srcId="{BC8AF58F-9DEA-4DDF-9FCD-10A98093B84B}" destId="{35FCB3D7-48DF-4E26-8FA6-6FBFF119BD29}" srcOrd="0" destOrd="0" presId="urn:microsoft.com/office/officeart/2005/8/layout/hList7"/>
    <dgm:cxn modelId="{B627A19E-EDFA-4962-8E36-09A24E8C6D99}" type="presParOf" srcId="{BC8AF58F-9DEA-4DDF-9FCD-10A98093B84B}" destId="{FFA3B753-A2EE-46DB-9ECF-1DD6CB77A673}" srcOrd="1" destOrd="0" presId="urn:microsoft.com/office/officeart/2005/8/layout/hList7"/>
    <dgm:cxn modelId="{FF270D06-E9EC-445E-8D61-77386AF13B18}" type="presParOf" srcId="{BC8AF58F-9DEA-4DDF-9FCD-10A98093B84B}" destId="{857D3AE4-F376-456E-B6C8-130279E50723}" srcOrd="2" destOrd="0" presId="urn:microsoft.com/office/officeart/2005/8/layout/hList7"/>
    <dgm:cxn modelId="{12B65F00-16E0-46FA-AA85-CCAF8767F3E9}" type="presParOf" srcId="{BC8AF58F-9DEA-4DDF-9FCD-10A98093B84B}" destId="{B4DC1CE2-922F-429C-AAB4-DFC2C3F494C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E3F57-6FF4-4E1B-B431-B6889D9575B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de-DE"/>
        </a:p>
      </dgm:t>
    </dgm:pt>
    <dgm:pt modelId="{488AE693-D1A6-41D1-9AF4-976747D9922A}">
      <dgm:prSet/>
      <dgm:spPr>
        <a:solidFill>
          <a:srgbClr val="92B168"/>
        </a:solidFill>
      </dgm:spPr>
      <dgm:t>
        <a:bodyPr/>
        <a:lstStyle/>
        <a:p>
          <a:r>
            <a:rPr lang="de-DE" dirty="0" err="1"/>
            <a:t>Referentialität</a:t>
          </a:r>
          <a:endParaRPr lang="de-DE" dirty="0"/>
        </a:p>
      </dgm:t>
    </dgm:pt>
    <dgm:pt modelId="{122B5CA0-3448-4171-A08E-48ADA21C4864}" type="parTrans" cxnId="{C653137C-33E0-4847-A3BA-53CEE7654230}">
      <dgm:prSet/>
      <dgm:spPr/>
      <dgm:t>
        <a:bodyPr/>
        <a:lstStyle/>
        <a:p>
          <a:endParaRPr lang="de-DE"/>
        </a:p>
      </dgm:t>
    </dgm:pt>
    <dgm:pt modelId="{E4781C07-3445-450C-AC86-1B0B4A7C2F68}" type="sibTrans" cxnId="{C653137C-33E0-4847-A3BA-53CEE7654230}">
      <dgm:prSet/>
      <dgm:spPr/>
      <dgm:t>
        <a:bodyPr/>
        <a:lstStyle/>
        <a:p>
          <a:endParaRPr lang="de-DE"/>
        </a:p>
      </dgm:t>
    </dgm:pt>
    <dgm:pt modelId="{84C83CDD-1628-4A3A-9519-3ED8D1713E1C}">
      <dgm:prSet/>
      <dgm:spPr>
        <a:solidFill>
          <a:srgbClr val="A08CAA"/>
        </a:solidFill>
      </dgm:spPr>
      <dgm:t>
        <a:bodyPr/>
        <a:lstStyle/>
        <a:p>
          <a:r>
            <a:rPr lang="de-DE" dirty="0"/>
            <a:t>Gemeinschaftlichkeit</a:t>
          </a:r>
        </a:p>
      </dgm:t>
    </dgm:pt>
    <dgm:pt modelId="{5194ABEF-EE5C-45AC-8FF5-50C29E2DE49A}" type="parTrans" cxnId="{A7FF487B-6697-48BB-A993-48325A20120E}">
      <dgm:prSet/>
      <dgm:spPr/>
      <dgm:t>
        <a:bodyPr/>
        <a:lstStyle/>
        <a:p>
          <a:endParaRPr lang="de-DE"/>
        </a:p>
      </dgm:t>
    </dgm:pt>
    <dgm:pt modelId="{B9BAD83C-9DF7-42C1-AD40-B02D1BE88822}" type="sibTrans" cxnId="{A7FF487B-6697-48BB-A993-48325A20120E}">
      <dgm:prSet/>
      <dgm:spPr/>
      <dgm:t>
        <a:bodyPr/>
        <a:lstStyle/>
        <a:p>
          <a:endParaRPr lang="de-DE"/>
        </a:p>
      </dgm:t>
    </dgm:pt>
    <dgm:pt modelId="{B67785F9-A99A-438B-A998-798CBA4A5B22}">
      <dgm:prSet/>
      <dgm:spPr>
        <a:solidFill>
          <a:srgbClr val="DCAA41"/>
        </a:solidFill>
      </dgm:spPr>
      <dgm:t>
        <a:bodyPr/>
        <a:lstStyle/>
        <a:p>
          <a:r>
            <a:rPr lang="de-DE" dirty="0" err="1"/>
            <a:t>Algorithmizität</a:t>
          </a:r>
          <a:endParaRPr lang="de-DE" dirty="0"/>
        </a:p>
      </dgm:t>
    </dgm:pt>
    <dgm:pt modelId="{4117A78D-AA90-43A5-A4C9-989352E34F76}" type="parTrans" cxnId="{A0B67785-77AE-4196-97F0-0CB9A2019F02}">
      <dgm:prSet/>
      <dgm:spPr/>
      <dgm:t>
        <a:bodyPr/>
        <a:lstStyle/>
        <a:p>
          <a:endParaRPr lang="de-DE"/>
        </a:p>
      </dgm:t>
    </dgm:pt>
    <dgm:pt modelId="{1FBBE4C6-19A9-47DE-8EB0-315CB4F4977B}" type="sibTrans" cxnId="{A0B67785-77AE-4196-97F0-0CB9A2019F02}">
      <dgm:prSet/>
      <dgm:spPr/>
      <dgm:t>
        <a:bodyPr/>
        <a:lstStyle/>
        <a:p>
          <a:endParaRPr lang="de-DE"/>
        </a:p>
      </dgm:t>
    </dgm:pt>
    <dgm:pt modelId="{5BB6D091-9B14-43FE-A29A-995EB6173D8C}" type="pres">
      <dgm:prSet presAssocID="{847E3F57-6FF4-4E1B-B431-B6889D9575B3}" presName="Name0" presStyleCnt="0">
        <dgm:presLayoutVars>
          <dgm:dir/>
          <dgm:resizeHandles val="exact"/>
        </dgm:presLayoutVars>
      </dgm:prSet>
      <dgm:spPr/>
    </dgm:pt>
    <dgm:pt modelId="{A23E683C-71F4-4924-9843-2C928AB1DF80}" type="pres">
      <dgm:prSet presAssocID="{847E3F57-6FF4-4E1B-B431-B6889D9575B3}" presName="fgShape" presStyleLbl="fgShp" presStyleIdx="0" presStyleCnt="1"/>
      <dgm:spPr/>
    </dgm:pt>
    <dgm:pt modelId="{8E19E594-9C3D-43CB-91E8-A26F276226B2}" type="pres">
      <dgm:prSet presAssocID="{847E3F57-6FF4-4E1B-B431-B6889D9575B3}" presName="linComp" presStyleCnt="0"/>
      <dgm:spPr/>
    </dgm:pt>
    <dgm:pt modelId="{05861661-96EA-4CF9-9947-F41C0AFED4C4}" type="pres">
      <dgm:prSet presAssocID="{488AE693-D1A6-41D1-9AF4-976747D9922A}" presName="compNode" presStyleCnt="0"/>
      <dgm:spPr/>
    </dgm:pt>
    <dgm:pt modelId="{97C161F2-9F8B-4B6C-8FAC-2AB7083E6E65}" type="pres">
      <dgm:prSet presAssocID="{488AE693-D1A6-41D1-9AF4-976747D9922A}" presName="bkgdShape" presStyleLbl="node1" presStyleIdx="0" presStyleCnt="3"/>
      <dgm:spPr/>
    </dgm:pt>
    <dgm:pt modelId="{3A500F4D-F05C-4975-A99A-06556D93CA0C}" type="pres">
      <dgm:prSet presAssocID="{488AE693-D1A6-41D1-9AF4-976747D9922A}" presName="nodeTx" presStyleLbl="node1" presStyleIdx="0" presStyleCnt="3">
        <dgm:presLayoutVars>
          <dgm:bulletEnabled val="1"/>
        </dgm:presLayoutVars>
      </dgm:prSet>
      <dgm:spPr/>
    </dgm:pt>
    <dgm:pt modelId="{B47E88EA-5EBB-4D83-BBAD-5F3219CEFDF2}" type="pres">
      <dgm:prSet presAssocID="{488AE693-D1A6-41D1-9AF4-976747D9922A}" presName="invisiNode" presStyleLbl="node1" presStyleIdx="0" presStyleCnt="3"/>
      <dgm:spPr/>
    </dgm:pt>
    <dgm:pt modelId="{65D5BDB4-21BE-4E21-A45E-A4203026A054}" type="pres">
      <dgm:prSet presAssocID="{488AE693-D1A6-41D1-9AF4-976747D9922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9273622D-FE30-44CB-B36B-3C016826D1BD}" type="pres">
      <dgm:prSet presAssocID="{E4781C07-3445-450C-AC86-1B0B4A7C2F68}" presName="sibTrans" presStyleLbl="sibTrans2D1" presStyleIdx="0" presStyleCnt="0"/>
      <dgm:spPr/>
    </dgm:pt>
    <dgm:pt modelId="{8A26BFB7-646A-4087-8D1D-2875312601B8}" type="pres">
      <dgm:prSet presAssocID="{84C83CDD-1628-4A3A-9519-3ED8D1713E1C}" presName="compNode" presStyleCnt="0"/>
      <dgm:spPr/>
    </dgm:pt>
    <dgm:pt modelId="{4901745C-D85E-46E7-8759-A4805C323ADC}" type="pres">
      <dgm:prSet presAssocID="{84C83CDD-1628-4A3A-9519-3ED8D1713E1C}" presName="bkgdShape" presStyleLbl="node1" presStyleIdx="1" presStyleCnt="3"/>
      <dgm:spPr/>
    </dgm:pt>
    <dgm:pt modelId="{BCD9107D-A72D-49C5-B994-F62BB739A2AE}" type="pres">
      <dgm:prSet presAssocID="{84C83CDD-1628-4A3A-9519-3ED8D1713E1C}" presName="nodeTx" presStyleLbl="node1" presStyleIdx="1" presStyleCnt="3">
        <dgm:presLayoutVars>
          <dgm:bulletEnabled val="1"/>
        </dgm:presLayoutVars>
      </dgm:prSet>
      <dgm:spPr/>
    </dgm:pt>
    <dgm:pt modelId="{F5C463FE-C310-448C-BAE0-6EF0DE160190}" type="pres">
      <dgm:prSet presAssocID="{84C83CDD-1628-4A3A-9519-3ED8D1713E1C}" presName="invisiNode" presStyleLbl="node1" presStyleIdx="1" presStyleCnt="3"/>
      <dgm:spPr/>
    </dgm:pt>
    <dgm:pt modelId="{F3C74279-4A51-4FBB-AB7D-B0B23FFF6B32}" type="pres">
      <dgm:prSet presAssocID="{84C83CDD-1628-4A3A-9519-3ED8D1713E1C}" presName="imagNode" presStyleLbl="fgImgPlace1" presStyleIdx="1" presStyleCnt="3"/>
      <dgm:spPr>
        <a:blipFill>
          <a:blip xmlns:r="http://schemas.openxmlformats.org/officeDocument/2006/relationships" r:embed="rId2"/>
          <a:srcRect/>
          <a:stretch>
            <a:fillRect t="-72000" b="-72000"/>
          </a:stretch>
        </a:blipFill>
      </dgm:spPr>
    </dgm:pt>
    <dgm:pt modelId="{013A0C64-1D4D-4B33-A2A4-09DFE3645426}" type="pres">
      <dgm:prSet presAssocID="{B9BAD83C-9DF7-42C1-AD40-B02D1BE88822}" presName="sibTrans" presStyleLbl="sibTrans2D1" presStyleIdx="0" presStyleCnt="0"/>
      <dgm:spPr/>
    </dgm:pt>
    <dgm:pt modelId="{BC8AF58F-9DEA-4DDF-9FCD-10A98093B84B}" type="pres">
      <dgm:prSet presAssocID="{B67785F9-A99A-438B-A998-798CBA4A5B22}" presName="compNode" presStyleCnt="0"/>
      <dgm:spPr/>
    </dgm:pt>
    <dgm:pt modelId="{35FCB3D7-48DF-4E26-8FA6-6FBFF119BD29}" type="pres">
      <dgm:prSet presAssocID="{B67785F9-A99A-438B-A998-798CBA4A5B22}" presName="bkgdShape" presStyleLbl="node1" presStyleIdx="2" presStyleCnt="3"/>
      <dgm:spPr/>
    </dgm:pt>
    <dgm:pt modelId="{FFA3B753-A2EE-46DB-9ECF-1DD6CB77A673}" type="pres">
      <dgm:prSet presAssocID="{B67785F9-A99A-438B-A998-798CBA4A5B22}" presName="nodeTx" presStyleLbl="node1" presStyleIdx="2" presStyleCnt="3">
        <dgm:presLayoutVars>
          <dgm:bulletEnabled val="1"/>
        </dgm:presLayoutVars>
      </dgm:prSet>
      <dgm:spPr/>
    </dgm:pt>
    <dgm:pt modelId="{857D3AE4-F376-456E-B6C8-130279E50723}" type="pres">
      <dgm:prSet presAssocID="{B67785F9-A99A-438B-A998-798CBA4A5B22}" presName="invisiNode" presStyleLbl="node1" presStyleIdx="2" presStyleCnt="3"/>
      <dgm:spPr/>
    </dgm:pt>
    <dgm:pt modelId="{B4DC1CE2-922F-429C-AAB4-DFC2C3F494CD}" type="pres">
      <dgm:prSet presAssocID="{B67785F9-A99A-438B-A998-798CBA4A5B22}" presName="imagNode" presStyleLbl="fgImgPlace1" presStyleIdx="2" presStyleCnt="3"/>
      <dgm:spPr>
        <a:blipFill>
          <a:blip xmlns:r="http://schemas.openxmlformats.org/officeDocument/2006/relationships" r:embed="rId3"/>
          <a:srcRect/>
          <a:stretch>
            <a:fillRect l="-12000" r="-12000"/>
          </a:stretch>
        </a:blipFill>
      </dgm:spPr>
    </dgm:pt>
  </dgm:ptLst>
  <dgm:cxnLst>
    <dgm:cxn modelId="{4B246A00-9614-493D-92BE-0C81D0153890}" type="presOf" srcId="{488AE693-D1A6-41D1-9AF4-976747D9922A}" destId="{3A500F4D-F05C-4975-A99A-06556D93CA0C}" srcOrd="1" destOrd="0" presId="urn:microsoft.com/office/officeart/2005/8/layout/hList7"/>
    <dgm:cxn modelId="{5F3D0406-DDE3-4C73-A421-80B0D40C7EA0}" type="presOf" srcId="{B67785F9-A99A-438B-A998-798CBA4A5B22}" destId="{FFA3B753-A2EE-46DB-9ECF-1DD6CB77A673}" srcOrd="1" destOrd="0" presId="urn:microsoft.com/office/officeart/2005/8/layout/hList7"/>
    <dgm:cxn modelId="{8275D225-F47E-4371-A589-316A67EAE8A7}" type="presOf" srcId="{847E3F57-6FF4-4E1B-B431-B6889D9575B3}" destId="{5BB6D091-9B14-43FE-A29A-995EB6173D8C}" srcOrd="0" destOrd="0" presId="urn:microsoft.com/office/officeart/2005/8/layout/hList7"/>
    <dgm:cxn modelId="{D5142A3C-AD96-4BF4-AA1D-455BB87E2FFF}" type="presOf" srcId="{E4781C07-3445-450C-AC86-1B0B4A7C2F68}" destId="{9273622D-FE30-44CB-B36B-3C016826D1BD}" srcOrd="0" destOrd="0" presId="urn:microsoft.com/office/officeart/2005/8/layout/hList7"/>
    <dgm:cxn modelId="{682B4568-E4AB-40D1-BCDF-1785B0EE2644}" type="presOf" srcId="{488AE693-D1A6-41D1-9AF4-976747D9922A}" destId="{97C161F2-9F8B-4B6C-8FAC-2AB7083E6E65}" srcOrd="0" destOrd="0" presId="urn:microsoft.com/office/officeart/2005/8/layout/hList7"/>
    <dgm:cxn modelId="{A7FF487B-6697-48BB-A993-48325A20120E}" srcId="{847E3F57-6FF4-4E1B-B431-B6889D9575B3}" destId="{84C83CDD-1628-4A3A-9519-3ED8D1713E1C}" srcOrd="1" destOrd="0" parTransId="{5194ABEF-EE5C-45AC-8FF5-50C29E2DE49A}" sibTransId="{B9BAD83C-9DF7-42C1-AD40-B02D1BE88822}"/>
    <dgm:cxn modelId="{C653137C-33E0-4847-A3BA-53CEE7654230}" srcId="{847E3F57-6FF4-4E1B-B431-B6889D9575B3}" destId="{488AE693-D1A6-41D1-9AF4-976747D9922A}" srcOrd="0" destOrd="0" parTransId="{122B5CA0-3448-4171-A08E-48ADA21C4864}" sibTransId="{E4781C07-3445-450C-AC86-1B0B4A7C2F68}"/>
    <dgm:cxn modelId="{A0B67785-77AE-4196-97F0-0CB9A2019F02}" srcId="{847E3F57-6FF4-4E1B-B431-B6889D9575B3}" destId="{B67785F9-A99A-438B-A998-798CBA4A5B22}" srcOrd="2" destOrd="0" parTransId="{4117A78D-AA90-43A5-A4C9-989352E34F76}" sibTransId="{1FBBE4C6-19A9-47DE-8EB0-315CB4F4977B}"/>
    <dgm:cxn modelId="{81D0209A-4963-4D7F-BA7D-8C65888C495C}" type="presOf" srcId="{84C83CDD-1628-4A3A-9519-3ED8D1713E1C}" destId="{4901745C-D85E-46E7-8759-A4805C323ADC}" srcOrd="0" destOrd="0" presId="urn:microsoft.com/office/officeart/2005/8/layout/hList7"/>
    <dgm:cxn modelId="{6C8385A8-8943-4602-B98B-87BB6A1750C8}" type="presOf" srcId="{84C83CDD-1628-4A3A-9519-3ED8D1713E1C}" destId="{BCD9107D-A72D-49C5-B994-F62BB739A2AE}" srcOrd="1" destOrd="0" presId="urn:microsoft.com/office/officeart/2005/8/layout/hList7"/>
    <dgm:cxn modelId="{E0ECCDB4-241A-4C41-841C-C559237D7C87}" type="presOf" srcId="{B67785F9-A99A-438B-A998-798CBA4A5B22}" destId="{35FCB3D7-48DF-4E26-8FA6-6FBFF119BD29}" srcOrd="0" destOrd="0" presId="urn:microsoft.com/office/officeart/2005/8/layout/hList7"/>
    <dgm:cxn modelId="{C88B16D0-6BA6-460C-A86C-B9E1D70B869B}" type="presOf" srcId="{B9BAD83C-9DF7-42C1-AD40-B02D1BE88822}" destId="{013A0C64-1D4D-4B33-A2A4-09DFE3645426}" srcOrd="0" destOrd="0" presId="urn:microsoft.com/office/officeart/2005/8/layout/hList7"/>
    <dgm:cxn modelId="{179C7BDE-D415-4946-9740-D7D27C6556E2}" type="presParOf" srcId="{5BB6D091-9B14-43FE-A29A-995EB6173D8C}" destId="{A23E683C-71F4-4924-9843-2C928AB1DF80}" srcOrd="0" destOrd="0" presId="urn:microsoft.com/office/officeart/2005/8/layout/hList7"/>
    <dgm:cxn modelId="{6901D7AA-87B3-4E89-A80A-58BD31971C59}" type="presParOf" srcId="{5BB6D091-9B14-43FE-A29A-995EB6173D8C}" destId="{8E19E594-9C3D-43CB-91E8-A26F276226B2}" srcOrd="1" destOrd="0" presId="urn:microsoft.com/office/officeart/2005/8/layout/hList7"/>
    <dgm:cxn modelId="{9EAB89B1-755D-4251-A695-A8705ED9371F}" type="presParOf" srcId="{8E19E594-9C3D-43CB-91E8-A26F276226B2}" destId="{05861661-96EA-4CF9-9947-F41C0AFED4C4}" srcOrd="0" destOrd="0" presId="urn:microsoft.com/office/officeart/2005/8/layout/hList7"/>
    <dgm:cxn modelId="{3A218E3D-9626-4EEB-BBDE-170FCA34C42F}" type="presParOf" srcId="{05861661-96EA-4CF9-9947-F41C0AFED4C4}" destId="{97C161F2-9F8B-4B6C-8FAC-2AB7083E6E65}" srcOrd="0" destOrd="0" presId="urn:microsoft.com/office/officeart/2005/8/layout/hList7"/>
    <dgm:cxn modelId="{ECA1F85C-5958-4D9A-9173-0C0F90A0EF35}" type="presParOf" srcId="{05861661-96EA-4CF9-9947-F41C0AFED4C4}" destId="{3A500F4D-F05C-4975-A99A-06556D93CA0C}" srcOrd="1" destOrd="0" presId="urn:microsoft.com/office/officeart/2005/8/layout/hList7"/>
    <dgm:cxn modelId="{49E89B50-7AEE-443B-AC82-70A0787E7E66}" type="presParOf" srcId="{05861661-96EA-4CF9-9947-F41C0AFED4C4}" destId="{B47E88EA-5EBB-4D83-BBAD-5F3219CEFDF2}" srcOrd="2" destOrd="0" presId="urn:microsoft.com/office/officeart/2005/8/layout/hList7"/>
    <dgm:cxn modelId="{288FFADB-37E9-4DE2-A39B-4C95D3B430FC}" type="presParOf" srcId="{05861661-96EA-4CF9-9947-F41C0AFED4C4}" destId="{65D5BDB4-21BE-4E21-A45E-A4203026A054}" srcOrd="3" destOrd="0" presId="urn:microsoft.com/office/officeart/2005/8/layout/hList7"/>
    <dgm:cxn modelId="{6E4C24C3-4F74-4E4F-9BB2-08952EFF7AA6}" type="presParOf" srcId="{8E19E594-9C3D-43CB-91E8-A26F276226B2}" destId="{9273622D-FE30-44CB-B36B-3C016826D1BD}" srcOrd="1" destOrd="0" presId="urn:microsoft.com/office/officeart/2005/8/layout/hList7"/>
    <dgm:cxn modelId="{E09E73E4-855A-4E7D-A526-148845FFBE1A}" type="presParOf" srcId="{8E19E594-9C3D-43CB-91E8-A26F276226B2}" destId="{8A26BFB7-646A-4087-8D1D-2875312601B8}" srcOrd="2" destOrd="0" presId="urn:microsoft.com/office/officeart/2005/8/layout/hList7"/>
    <dgm:cxn modelId="{ABC169AB-F3BD-4212-9802-0714588C133B}" type="presParOf" srcId="{8A26BFB7-646A-4087-8D1D-2875312601B8}" destId="{4901745C-D85E-46E7-8759-A4805C323ADC}" srcOrd="0" destOrd="0" presId="urn:microsoft.com/office/officeart/2005/8/layout/hList7"/>
    <dgm:cxn modelId="{8D19B098-DF26-48E8-BF33-ED1950228DAE}" type="presParOf" srcId="{8A26BFB7-646A-4087-8D1D-2875312601B8}" destId="{BCD9107D-A72D-49C5-B994-F62BB739A2AE}" srcOrd="1" destOrd="0" presId="urn:microsoft.com/office/officeart/2005/8/layout/hList7"/>
    <dgm:cxn modelId="{AD471DB1-0AD8-4E15-B49D-74DF33AA981A}" type="presParOf" srcId="{8A26BFB7-646A-4087-8D1D-2875312601B8}" destId="{F5C463FE-C310-448C-BAE0-6EF0DE160190}" srcOrd="2" destOrd="0" presId="urn:microsoft.com/office/officeart/2005/8/layout/hList7"/>
    <dgm:cxn modelId="{F7ADA6AC-34EF-4BC3-AE33-828783F92735}" type="presParOf" srcId="{8A26BFB7-646A-4087-8D1D-2875312601B8}" destId="{F3C74279-4A51-4FBB-AB7D-B0B23FFF6B32}" srcOrd="3" destOrd="0" presId="urn:microsoft.com/office/officeart/2005/8/layout/hList7"/>
    <dgm:cxn modelId="{BB7B49A9-36EC-46D2-8839-D72A995BB955}" type="presParOf" srcId="{8E19E594-9C3D-43CB-91E8-A26F276226B2}" destId="{013A0C64-1D4D-4B33-A2A4-09DFE3645426}" srcOrd="3" destOrd="0" presId="urn:microsoft.com/office/officeart/2005/8/layout/hList7"/>
    <dgm:cxn modelId="{89894D44-E596-4E36-9D32-E7D8BB2CF85D}" type="presParOf" srcId="{8E19E594-9C3D-43CB-91E8-A26F276226B2}" destId="{BC8AF58F-9DEA-4DDF-9FCD-10A98093B84B}" srcOrd="4" destOrd="0" presId="urn:microsoft.com/office/officeart/2005/8/layout/hList7"/>
    <dgm:cxn modelId="{5196379B-2C70-46EE-A475-A47EA5A1A815}" type="presParOf" srcId="{BC8AF58F-9DEA-4DDF-9FCD-10A98093B84B}" destId="{35FCB3D7-48DF-4E26-8FA6-6FBFF119BD29}" srcOrd="0" destOrd="0" presId="urn:microsoft.com/office/officeart/2005/8/layout/hList7"/>
    <dgm:cxn modelId="{B627A19E-EDFA-4962-8E36-09A24E8C6D99}" type="presParOf" srcId="{BC8AF58F-9DEA-4DDF-9FCD-10A98093B84B}" destId="{FFA3B753-A2EE-46DB-9ECF-1DD6CB77A673}" srcOrd="1" destOrd="0" presId="urn:microsoft.com/office/officeart/2005/8/layout/hList7"/>
    <dgm:cxn modelId="{FF270D06-E9EC-445E-8D61-77386AF13B18}" type="presParOf" srcId="{BC8AF58F-9DEA-4DDF-9FCD-10A98093B84B}" destId="{857D3AE4-F376-456E-B6C8-130279E50723}" srcOrd="2" destOrd="0" presId="urn:microsoft.com/office/officeart/2005/8/layout/hList7"/>
    <dgm:cxn modelId="{12B65F00-16E0-46FA-AA85-CCAF8767F3E9}" type="presParOf" srcId="{BC8AF58F-9DEA-4DDF-9FCD-10A98093B84B}" destId="{B4DC1CE2-922F-429C-AAB4-DFC2C3F494C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E3F57-6FF4-4E1B-B431-B6889D9575B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de-DE"/>
        </a:p>
      </dgm:t>
    </dgm:pt>
    <dgm:pt modelId="{488AE693-D1A6-41D1-9AF4-976747D9922A}">
      <dgm:prSet/>
      <dgm:spPr>
        <a:solidFill>
          <a:srgbClr val="92B168"/>
        </a:solidFill>
      </dgm:spPr>
      <dgm:t>
        <a:bodyPr/>
        <a:lstStyle/>
        <a:p>
          <a:r>
            <a:rPr lang="de-DE" dirty="0" err="1"/>
            <a:t>Referentialität</a:t>
          </a:r>
          <a:endParaRPr lang="de-DE" dirty="0"/>
        </a:p>
      </dgm:t>
    </dgm:pt>
    <dgm:pt modelId="{122B5CA0-3448-4171-A08E-48ADA21C4864}" type="parTrans" cxnId="{C653137C-33E0-4847-A3BA-53CEE7654230}">
      <dgm:prSet/>
      <dgm:spPr/>
      <dgm:t>
        <a:bodyPr/>
        <a:lstStyle/>
        <a:p>
          <a:endParaRPr lang="de-DE"/>
        </a:p>
      </dgm:t>
    </dgm:pt>
    <dgm:pt modelId="{E4781C07-3445-450C-AC86-1B0B4A7C2F68}" type="sibTrans" cxnId="{C653137C-33E0-4847-A3BA-53CEE7654230}">
      <dgm:prSet/>
      <dgm:spPr/>
      <dgm:t>
        <a:bodyPr/>
        <a:lstStyle/>
        <a:p>
          <a:endParaRPr lang="de-DE"/>
        </a:p>
      </dgm:t>
    </dgm:pt>
    <dgm:pt modelId="{84C83CDD-1628-4A3A-9519-3ED8D1713E1C}">
      <dgm:prSet/>
      <dgm:spPr>
        <a:solidFill>
          <a:srgbClr val="A08CAA"/>
        </a:solidFill>
      </dgm:spPr>
      <dgm:t>
        <a:bodyPr/>
        <a:lstStyle/>
        <a:p>
          <a:r>
            <a:rPr lang="de-DE" dirty="0"/>
            <a:t>Gemeinschaftlichkeit</a:t>
          </a:r>
        </a:p>
      </dgm:t>
    </dgm:pt>
    <dgm:pt modelId="{5194ABEF-EE5C-45AC-8FF5-50C29E2DE49A}" type="parTrans" cxnId="{A7FF487B-6697-48BB-A993-48325A20120E}">
      <dgm:prSet/>
      <dgm:spPr/>
      <dgm:t>
        <a:bodyPr/>
        <a:lstStyle/>
        <a:p>
          <a:endParaRPr lang="de-DE"/>
        </a:p>
      </dgm:t>
    </dgm:pt>
    <dgm:pt modelId="{B9BAD83C-9DF7-42C1-AD40-B02D1BE88822}" type="sibTrans" cxnId="{A7FF487B-6697-48BB-A993-48325A20120E}">
      <dgm:prSet/>
      <dgm:spPr/>
      <dgm:t>
        <a:bodyPr/>
        <a:lstStyle/>
        <a:p>
          <a:endParaRPr lang="de-DE"/>
        </a:p>
      </dgm:t>
    </dgm:pt>
    <dgm:pt modelId="{B67785F9-A99A-438B-A998-798CBA4A5B22}">
      <dgm:prSet/>
      <dgm:spPr>
        <a:solidFill>
          <a:srgbClr val="DCAA41"/>
        </a:solidFill>
      </dgm:spPr>
      <dgm:t>
        <a:bodyPr/>
        <a:lstStyle/>
        <a:p>
          <a:r>
            <a:rPr lang="de-DE" dirty="0" err="1"/>
            <a:t>Algorithmizität</a:t>
          </a:r>
          <a:endParaRPr lang="de-DE" dirty="0"/>
        </a:p>
      </dgm:t>
    </dgm:pt>
    <dgm:pt modelId="{4117A78D-AA90-43A5-A4C9-989352E34F76}" type="parTrans" cxnId="{A0B67785-77AE-4196-97F0-0CB9A2019F02}">
      <dgm:prSet/>
      <dgm:spPr/>
      <dgm:t>
        <a:bodyPr/>
        <a:lstStyle/>
        <a:p>
          <a:endParaRPr lang="de-DE"/>
        </a:p>
      </dgm:t>
    </dgm:pt>
    <dgm:pt modelId="{1FBBE4C6-19A9-47DE-8EB0-315CB4F4977B}" type="sibTrans" cxnId="{A0B67785-77AE-4196-97F0-0CB9A2019F02}">
      <dgm:prSet/>
      <dgm:spPr/>
      <dgm:t>
        <a:bodyPr/>
        <a:lstStyle/>
        <a:p>
          <a:endParaRPr lang="de-DE"/>
        </a:p>
      </dgm:t>
    </dgm:pt>
    <dgm:pt modelId="{5BB6D091-9B14-43FE-A29A-995EB6173D8C}" type="pres">
      <dgm:prSet presAssocID="{847E3F57-6FF4-4E1B-B431-B6889D9575B3}" presName="Name0" presStyleCnt="0">
        <dgm:presLayoutVars>
          <dgm:dir/>
          <dgm:resizeHandles val="exact"/>
        </dgm:presLayoutVars>
      </dgm:prSet>
      <dgm:spPr/>
    </dgm:pt>
    <dgm:pt modelId="{A23E683C-71F4-4924-9843-2C928AB1DF80}" type="pres">
      <dgm:prSet presAssocID="{847E3F57-6FF4-4E1B-B431-B6889D9575B3}" presName="fgShape" presStyleLbl="fgShp" presStyleIdx="0" presStyleCnt="1"/>
      <dgm:spPr/>
    </dgm:pt>
    <dgm:pt modelId="{8E19E594-9C3D-43CB-91E8-A26F276226B2}" type="pres">
      <dgm:prSet presAssocID="{847E3F57-6FF4-4E1B-B431-B6889D9575B3}" presName="linComp" presStyleCnt="0"/>
      <dgm:spPr/>
    </dgm:pt>
    <dgm:pt modelId="{05861661-96EA-4CF9-9947-F41C0AFED4C4}" type="pres">
      <dgm:prSet presAssocID="{488AE693-D1A6-41D1-9AF4-976747D9922A}" presName="compNode" presStyleCnt="0"/>
      <dgm:spPr/>
    </dgm:pt>
    <dgm:pt modelId="{97C161F2-9F8B-4B6C-8FAC-2AB7083E6E65}" type="pres">
      <dgm:prSet presAssocID="{488AE693-D1A6-41D1-9AF4-976747D9922A}" presName="bkgdShape" presStyleLbl="node1" presStyleIdx="0" presStyleCnt="3"/>
      <dgm:spPr/>
    </dgm:pt>
    <dgm:pt modelId="{3A500F4D-F05C-4975-A99A-06556D93CA0C}" type="pres">
      <dgm:prSet presAssocID="{488AE693-D1A6-41D1-9AF4-976747D9922A}" presName="nodeTx" presStyleLbl="node1" presStyleIdx="0" presStyleCnt="3">
        <dgm:presLayoutVars>
          <dgm:bulletEnabled val="1"/>
        </dgm:presLayoutVars>
      </dgm:prSet>
      <dgm:spPr/>
    </dgm:pt>
    <dgm:pt modelId="{B47E88EA-5EBB-4D83-BBAD-5F3219CEFDF2}" type="pres">
      <dgm:prSet presAssocID="{488AE693-D1A6-41D1-9AF4-976747D9922A}" presName="invisiNode" presStyleLbl="node1" presStyleIdx="0" presStyleCnt="3"/>
      <dgm:spPr/>
    </dgm:pt>
    <dgm:pt modelId="{65D5BDB4-21BE-4E21-A45E-A4203026A054}" type="pres">
      <dgm:prSet presAssocID="{488AE693-D1A6-41D1-9AF4-976747D9922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9273622D-FE30-44CB-B36B-3C016826D1BD}" type="pres">
      <dgm:prSet presAssocID="{E4781C07-3445-450C-AC86-1B0B4A7C2F68}" presName="sibTrans" presStyleLbl="sibTrans2D1" presStyleIdx="0" presStyleCnt="0"/>
      <dgm:spPr/>
    </dgm:pt>
    <dgm:pt modelId="{8A26BFB7-646A-4087-8D1D-2875312601B8}" type="pres">
      <dgm:prSet presAssocID="{84C83CDD-1628-4A3A-9519-3ED8D1713E1C}" presName="compNode" presStyleCnt="0"/>
      <dgm:spPr/>
    </dgm:pt>
    <dgm:pt modelId="{4901745C-D85E-46E7-8759-A4805C323ADC}" type="pres">
      <dgm:prSet presAssocID="{84C83CDD-1628-4A3A-9519-3ED8D1713E1C}" presName="bkgdShape" presStyleLbl="node1" presStyleIdx="1" presStyleCnt="3"/>
      <dgm:spPr/>
    </dgm:pt>
    <dgm:pt modelId="{BCD9107D-A72D-49C5-B994-F62BB739A2AE}" type="pres">
      <dgm:prSet presAssocID="{84C83CDD-1628-4A3A-9519-3ED8D1713E1C}" presName="nodeTx" presStyleLbl="node1" presStyleIdx="1" presStyleCnt="3">
        <dgm:presLayoutVars>
          <dgm:bulletEnabled val="1"/>
        </dgm:presLayoutVars>
      </dgm:prSet>
      <dgm:spPr/>
    </dgm:pt>
    <dgm:pt modelId="{F5C463FE-C310-448C-BAE0-6EF0DE160190}" type="pres">
      <dgm:prSet presAssocID="{84C83CDD-1628-4A3A-9519-3ED8D1713E1C}" presName="invisiNode" presStyleLbl="node1" presStyleIdx="1" presStyleCnt="3"/>
      <dgm:spPr/>
    </dgm:pt>
    <dgm:pt modelId="{F3C74279-4A51-4FBB-AB7D-B0B23FFF6B32}" type="pres">
      <dgm:prSet presAssocID="{84C83CDD-1628-4A3A-9519-3ED8D1713E1C}" presName="imagNode" presStyleLbl="fgImgPlace1" presStyleIdx="1" presStyleCnt="3"/>
      <dgm:spPr>
        <a:blipFill>
          <a:blip xmlns:r="http://schemas.openxmlformats.org/officeDocument/2006/relationships" r:embed="rId2"/>
          <a:srcRect/>
          <a:stretch>
            <a:fillRect t="-72000" b="-72000"/>
          </a:stretch>
        </a:blipFill>
      </dgm:spPr>
    </dgm:pt>
    <dgm:pt modelId="{013A0C64-1D4D-4B33-A2A4-09DFE3645426}" type="pres">
      <dgm:prSet presAssocID="{B9BAD83C-9DF7-42C1-AD40-B02D1BE88822}" presName="sibTrans" presStyleLbl="sibTrans2D1" presStyleIdx="0" presStyleCnt="0"/>
      <dgm:spPr/>
    </dgm:pt>
    <dgm:pt modelId="{BC8AF58F-9DEA-4DDF-9FCD-10A98093B84B}" type="pres">
      <dgm:prSet presAssocID="{B67785F9-A99A-438B-A998-798CBA4A5B22}" presName="compNode" presStyleCnt="0"/>
      <dgm:spPr/>
    </dgm:pt>
    <dgm:pt modelId="{35FCB3D7-48DF-4E26-8FA6-6FBFF119BD29}" type="pres">
      <dgm:prSet presAssocID="{B67785F9-A99A-438B-A998-798CBA4A5B22}" presName="bkgdShape" presStyleLbl="node1" presStyleIdx="2" presStyleCnt="3"/>
      <dgm:spPr/>
    </dgm:pt>
    <dgm:pt modelId="{FFA3B753-A2EE-46DB-9ECF-1DD6CB77A673}" type="pres">
      <dgm:prSet presAssocID="{B67785F9-A99A-438B-A998-798CBA4A5B22}" presName="nodeTx" presStyleLbl="node1" presStyleIdx="2" presStyleCnt="3">
        <dgm:presLayoutVars>
          <dgm:bulletEnabled val="1"/>
        </dgm:presLayoutVars>
      </dgm:prSet>
      <dgm:spPr/>
    </dgm:pt>
    <dgm:pt modelId="{857D3AE4-F376-456E-B6C8-130279E50723}" type="pres">
      <dgm:prSet presAssocID="{B67785F9-A99A-438B-A998-798CBA4A5B22}" presName="invisiNode" presStyleLbl="node1" presStyleIdx="2" presStyleCnt="3"/>
      <dgm:spPr/>
    </dgm:pt>
    <dgm:pt modelId="{B4DC1CE2-922F-429C-AAB4-DFC2C3F494CD}" type="pres">
      <dgm:prSet presAssocID="{B67785F9-A99A-438B-A998-798CBA4A5B22}" presName="imagNode" presStyleLbl="fgImgPlace1" presStyleIdx="2" presStyleCnt="3"/>
      <dgm:spPr>
        <a:blipFill>
          <a:blip xmlns:r="http://schemas.openxmlformats.org/officeDocument/2006/relationships" r:embed="rId3"/>
          <a:srcRect/>
          <a:stretch>
            <a:fillRect l="-12000" r="-12000"/>
          </a:stretch>
        </a:blipFill>
      </dgm:spPr>
    </dgm:pt>
  </dgm:ptLst>
  <dgm:cxnLst>
    <dgm:cxn modelId="{4B246A00-9614-493D-92BE-0C81D0153890}" type="presOf" srcId="{488AE693-D1A6-41D1-9AF4-976747D9922A}" destId="{3A500F4D-F05C-4975-A99A-06556D93CA0C}" srcOrd="1" destOrd="0" presId="urn:microsoft.com/office/officeart/2005/8/layout/hList7"/>
    <dgm:cxn modelId="{5F3D0406-DDE3-4C73-A421-80B0D40C7EA0}" type="presOf" srcId="{B67785F9-A99A-438B-A998-798CBA4A5B22}" destId="{FFA3B753-A2EE-46DB-9ECF-1DD6CB77A673}" srcOrd="1" destOrd="0" presId="urn:microsoft.com/office/officeart/2005/8/layout/hList7"/>
    <dgm:cxn modelId="{8275D225-F47E-4371-A589-316A67EAE8A7}" type="presOf" srcId="{847E3F57-6FF4-4E1B-B431-B6889D9575B3}" destId="{5BB6D091-9B14-43FE-A29A-995EB6173D8C}" srcOrd="0" destOrd="0" presId="urn:microsoft.com/office/officeart/2005/8/layout/hList7"/>
    <dgm:cxn modelId="{D5142A3C-AD96-4BF4-AA1D-455BB87E2FFF}" type="presOf" srcId="{E4781C07-3445-450C-AC86-1B0B4A7C2F68}" destId="{9273622D-FE30-44CB-B36B-3C016826D1BD}" srcOrd="0" destOrd="0" presId="urn:microsoft.com/office/officeart/2005/8/layout/hList7"/>
    <dgm:cxn modelId="{682B4568-E4AB-40D1-BCDF-1785B0EE2644}" type="presOf" srcId="{488AE693-D1A6-41D1-9AF4-976747D9922A}" destId="{97C161F2-9F8B-4B6C-8FAC-2AB7083E6E65}" srcOrd="0" destOrd="0" presId="urn:microsoft.com/office/officeart/2005/8/layout/hList7"/>
    <dgm:cxn modelId="{A7FF487B-6697-48BB-A993-48325A20120E}" srcId="{847E3F57-6FF4-4E1B-B431-B6889D9575B3}" destId="{84C83CDD-1628-4A3A-9519-3ED8D1713E1C}" srcOrd="1" destOrd="0" parTransId="{5194ABEF-EE5C-45AC-8FF5-50C29E2DE49A}" sibTransId="{B9BAD83C-9DF7-42C1-AD40-B02D1BE88822}"/>
    <dgm:cxn modelId="{C653137C-33E0-4847-A3BA-53CEE7654230}" srcId="{847E3F57-6FF4-4E1B-B431-B6889D9575B3}" destId="{488AE693-D1A6-41D1-9AF4-976747D9922A}" srcOrd="0" destOrd="0" parTransId="{122B5CA0-3448-4171-A08E-48ADA21C4864}" sibTransId="{E4781C07-3445-450C-AC86-1B0B4A7C2F68}"/>
    <dgm:cxn modelId="{A0B67785-77AE-4196-97F0-0CB9A2019F02}" srcId="{847E3F57-6FF4-4E1B-B431-B6889D9575B3}" destId="{B67785F9-A99A-438B-A998-798CBA4A5B22}" srcOrd="2" destOrd="0" parTransId="{4117A78D-AA90-43A5-A4C9-989352E34F76}" sibTransId="{1FBBE4C6-19A9-47DE-8EB0-315CB4F4977B}"/>
    <dgm:cxn modelId="{81D0209A-4963-4D7F-BA7D-8C65888C495C}" type="presOf" srcId="{84C83CDD-1628-4A3A-9519-3ED8D1713E1C}" destId="{4901745C-D85E-46E7-8759-A4805C323ADC}" srcOrd="0" destOrd="0" presId="urn:microsoft.com/office/officeart/2005/8/layout/hList7"/>
    <dgm:cxn modelId="{6C8385A8-8943-4602-B98B-87BB6A1750C8}" type="presOf" srcId="{84C83CDD-1628-4A3A-9519-3ED8D1713E1C}" destId="{BCD9107D-A72D-49C5-B994-F62BB739A2AE}" srcOrd="1" destOrd="0" presId="urn:microsoft.com/office/officeart/2005/8/layout/hList7"/>
    <dgm:cxn modelId="{E0ECCDB4-241A-4C41-841C-C559237D7C87}" type="presOf" srcId="{B67785F9-A99A-438B-A998-798CBA4A5B22}" destId="{35FCB3D7-48DF-4E26-8FA6-6FBFF119BD29}" srcOrd="0" destOrd="0" presId="urn:microsoft.com/office/officeart/2005/8/layout/hList7"/>
    <dgm:cxn modelId="{C88B16D0-6BA6-460C-A86C-B9E1D70B869B}" type="presOf" srcId="{B9BAD83C-9DF7-42C1-AD40-B02D1BE88822}" destId="{013A0C64-1D4D-4B33-A2A4-09DFE3645426}" srcOrd="0" destOrd="0" presId="urn:microsoft.com/office/officeart/2005/8/layout/hList7"/>
    <dgm:cxn modelId="{179C7BDE-D415-4946-9740-D7D27C6556E2}" type="presParOf" srcId="{5BB6D091-9B14-43FE-A29A-995EB6173D8C}" destId="{A23E683C-71F4-4924-9843-2C928AB1DF80}" srcOrd="0" destOrd="0" presId="urn:microsoft.com/office/officeart/2005/8/layout/hList7"/>
    <dgm:cxn modelId="{6901D7AA-87B3-4E89-A80A-58BD31971C59}" type="presParOf" srcId="{5BB6D091-9B14-43FE-A29A-995EB6173D8C}" destId="{8E19E594-9C3D-43CB-91E8-A26F276226B2}" srcOrd="1" destOrd="0" presId="urn:microsoft.com/office/officeart/2005/8/layout/hList7"/>
    <dgm:cxn modelId="{9EAB89B1-755D-4251-A695-A8705ED9371F}" type="presParOf" srcId="{8E19E594-9C3D-43CB-91E8-A26F276226B2}" destId="{05861661-96EA-4CF9-9947-F41C0AFED4C4}" srcOrd="0" destOrd="0" presId="urn:microsoft.com/office/officeart/2005/8/layout/hList7"/>
    <dgm:cxn modelId="{3A218E3D-9626-4EEB-BBDE-170FCA34C42F}" type="presParOf" srcId="{05861661-96EA-4CF9-9947-F41C0AFED4C4}" destId="{97C161F2-9F8B-4B6C-8FAC-2AB7083E6E65}" srcOrd="0" destOrd="0" presId="urn:microsoft.com/office/officeart/2005/8/layout/hList7"/>
    <dgm:cxn modelId="{ECA1F85C-5958-4D9A-9173-0C0F90A0EF35}" type="presParOf" srcId="{05861661-96EA-4CF9-9947-F41C0AFED4C4}" destId="{3A500F4D-F05C-4975-A99A-06556D93CA0C}" srcOrd="1" destOrd="0" presId="urn:microsoft.com/office/officeart/2005/8/layout/hList7"/>
    <dgm:cxn modelId="{49E89B50-7AEE-443B-AC82-70A0787E7E66}" type="presParOf" srcId="{05861661-96EA-4CF9-9947-F41C0AFED4C4}" destId="{B47E88EA-5EBB-4D83-BBAD-5F3219CEFDF2}" srcOrd="2" destOrd="0" presId="urn:microsoft.com/office/officeart/2005/8/layout/hList7"/>
    <dgm:cxn modelId="{288FFADB-37E9-4DE2-A39B-4C95D3B430FC}" type="presParOf" srcId="{05861661-96EA-4CF9-9947-F41C0AFED4C4}" destId="{65D5BDB4-21BE-4E21-A45E-A4203026A054}" srcOrd="3" destOrd="0" presId="urn:microsoft.com/office/officeart/2005/8/layout/hList7"/>
    <dgm:cxn modelId="{6E4C24C3-4F74-4E4F-9BB2-08952EFF7AA6}" type="presParOf" srcId="{8E19E594-9C3D-43CB-91E8-A26F276226B2}" destId="{9273622D-FE30-44CB-B36B-3C016826D1BD}" srcOrd="1" destOrd="0" presId="urn:microsoft.com/office/officeart/2005/8/layout/hList7"/>
    <dgm:cxn modelId="{E09E73E4-855A-4E7D-A526-148845FFBE1A}" type="presParOf" srcId="{8E19E594-9C3D-43CB-91E8-A26F276226B2}" destId="{8A26BFB7-646A-4087-8D1D-2875312601B8}" srcOrd="2" destOrd="0" presId="urn:microsoft.com/office/officeart/2005/8/layout/hList7"/>
    <dgm:cxn modelId="{ABC169AB-F3BD-4212-9802-0714588C133B}" type="presParOf" srcId="{8A26BFB7-646A-4087-8D1D-2875312601B8}" destId="{4901745C-D85E-46E7-8759-A4805C323ADC}" srcOrd="0" destOrd="0" presId="urn:microsoft.com/office/officeart/2005/8/layout/hList7"/>
    <dgm:cxn modelId="{8D19B098-DF26-48E8-BF33-ED1950228DAE}" type="presParOf" srcId="{8A26BFB7-646A-4087-8D1D-2875312601B8}" destId="{BCD9107D-A72D-49C5-B994-F62BB739A2AE}" srcOrd="1" destOrd="0" presId="urn:microsoft.com/office/officeart/2005/8/layout/hList7"/>
    <dgm:cxn modelId="{AD471DB1-0AD8-4E15-B49D-74DF33AA981A}" type="presParOf" srcId="{8A26BFB7-646A-4087-8D1D-2875312601B8}" destId="{F5C463FE-C310-448C-BAE0-6EF0DE160190}" srcOrd="2" destOrd="0" presId="urn:microsoft.com/office/officeart/2005/8/layout/hList7"/>
    <dgm:cxn modelId="{F7ADA6AC-34EF-4BC3-AE33-828783F92735}" type="presParOf" srcId="{8A26BFB7-646A-4087-8D1D-2875312601B8}" destId="{F3C74279-4A51-4FBB-AB7D-B0B23FFF6B32}" srcOrd="3" destOrd="0" presId="urn:microsoft.com/office/officeart/2005/8/layout/hList7"/>
    <dgm:cxn modelId="{BB7B49A9-36EC-46D2-8839-D72A995BB955}" type="presParOf" srcId="{8E19E594-9C3D-43CB-91E8-A26F276226B2}" destId="{013A0C64-1D4D-4B33-A2A4-09DFE3645426}" srcOrd="3" destOrd="0" presId="urn:microsoft.com/office/officeart/2005/8/layout/hList7"/>
    <dgm:cxn modelId="{89894D44-E596-4E36-9D32-E7D8BB2CF85D}" type="presParOf" srcId="{8E19E594-9C3D-43CB-91E8-A26F276226B2}" destId="{BC8AF58F-9DEA-4DDF-9FCD-10A98093B84B}" srcOrd="4" destOrd="0" presId="urn:microsoft.com/office/officeart/2005/8/layout/hList7"/>
    <dgm:cxn modelId="{5196379B-2C70-46EE-A475-A47EA5A1A815}" type="presParOf" srcId="{BC8AF58F-9DEA-4DDF-9FCD-10A98093B84B}" destId="{35FCB3D7-48DF-4E26-8FA6-6FBFF119BD29}" srcOrd="0" destOrd="0" presId="urn:microsoft.com/office/officeart/2005/8/layout/hList7"/>
    <dgm:cxn modelId="{B627A19E-EDFA-4962-8E36-09A24E8C6D99}" type="presParOf" srcId="{BC8AF58F-9DEA-4DDF-9FCD-10A98093B84B}" destId="{FFA3B753-A2EE-46DB-9ECF-1DD6CB77A673}" srcOrd="1" destOrd="0" presId="urn:microsoft.com/office/officeart/2005/8/layout/hList7"/>
    <dgm:cxn modelId="{FF270D06-E9EC-445E-8D61-77386AF13B18}" type="presParOf" srcId="{BC8AF58F-9DEA-4DDF-9FCD-10A98093B84B}" destId="{857D3AE4-F376-456E-B6C8-130279E50723}" srcOrd="2" destOrd="0" presId="urn:microsoft.com/office/officeart/2005/8/layout/hList7"/>
    <dgm:cxn modelId="{12B65F00-16E0-46FA-AA85-CCAF8767F3E9}" type="presParOf" srcId="{BC8AF58F-9DEA-4DDF-9FCD-10A98093B84B}" destId="{B4DC1CE2-922F-429C-AAB4-DFC2C3F494C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7A5265-80B4-4863-BBB0-D8343C2EAE3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de-DE"/>
        </a:p>
      </dgm:t>
    </dgm:pt>
    <dgm:pt modelId="{D6079F46-E9E0-40BC-A99B-A601956DC15A}">
      <dgm:prSet/>
      <dgm:spPr>
        <a:solidFill>
          <a:srgbClr val="F08C50"/>
        </a:solidFill>
      </dgm:spPr>
      <dgm:t>
        <a:bodyPr/>
        <a:lstStyle/>
        <a:p>
          <a:r>
            <a:rPr lang="de-DE" dirty="0"/>
            <a:t>Welche Art von </a:t>
          </a:r>
          <a:r>
            <a:rPr lang="de-DE" b="1" dirty="0"/>
            <a:t>Aufgaben und Übungen </a:t>
          </a:r>
          <a:r>
            <a:rPr lang="de-DE" dirty="0"/>
            <a:t>kann man mit </a:t>
          </a:r>
          <a:r>
            <a:rPr lang="de-DE" i="1" dirty="0"/>
            <a:t>Kahoot</a:t>
          </a:r>
          <a:r>
            <a:rPr lang="de-DE" dirty="0"/>
            <a:t> erstellen, welche nicht?</a:t>
          </a:r>
        </a:p>
      </dgm:t>
    </dgm:pt>
    <dgm:pt modelId="{F1AEFF1D-F79C-44EB-BE2D-F00975A61972}" type="parTrans" cxnId="{A829A091-9D81-4E50-8A03-0C1F063E3FBF}">
      <dgm:prSet/>
      <dgm:spPr/>
      <dgm:t>
        <a:bodyPr/>
        <a:lstStyle/>
        <a:p>
          <a:endParaRPr lang="de-DE"/>
        </a:p>
      </dgm:t>
    </dgm:pt>
    <dgm:pt modelId="{A8CD9F5F-7C52-4253-A97C-6926DEC7D2CF}" type="sibTrans" cxnId="{A829A091-9D81-4E50-8A03-0C1F063E3FBF}">
      <dgm:prSet/>
      <dgm:spPr/>
      <dgm:t>
        <a:bodyPr/>
        <a:lstStyle/>
        <a:p>
          <a:endParaRPr lang="de-DE"/>
        </a:p>
      </dgm:t>
    </dgm:pt>
    <dgm:pt modelId="{D1BD25B7-9860-4727-9FEA-46D153ECE965}">
      <dgm:prSet/>
      <dgm:spPr>
        <a:solidFill>
          <a:srgbClr val="92B168"/>
        </a:solidFill>
      </dgm:spPr>
      <dgm:t>
        <a:bodyPr/>
        <a:lstStyle/>
        <a:p>
          <a:r>
            <a:rPr lang="de-DE" dirty="0"/>
            <a:t>In welchen </a:t>
          </a:r>
          <a:r>
            <a:rPr lang="de-DE" b="1" dirty="0"/>
            <a:t>Unterrichtsphasen</a:t>
          </a:r>
          <a:r>
            <a:rPr lang="de-DE" dirty="0"/>
            <a:t> bietet es sich an </a:t>
          </a:r>
          <a:r>
            <a:rPr lang="de-DE" i="1" dirty="0"/>
            <a:t>Kahoot</a:t>
          </a:r>
          <a:r>
            <a:rPr lang="de-DE" dirty="0"/>
            <a:t> einzusetzen und warum?</a:t>
          </a:r>
        </a:p>
      </dgm:t>
    </dgm:pt>
    <dgm:pt modelId="{0F155206-7D0C-4342-887B-2F1E860B1AB2}" type="parTrans" cxnId="{AA408566-C6F6-4694-A1B5-5DE5958F43EF}">
      <dgm:prSet/>
      <dgm:spPr/>
      <dgm:t>
        <a:bodyPr/>
        <a:lstStyle/>
        <a:p>
          <a:endParaRPr lang="de-DE"/>
        </a:p>
      </dgm:t>
    </dgm:pt>
    <dgm:pt modelId="{18087E5D-0750-4A4D-B97F-71C11E143C42}" type="sibTrans" cxnId="{AA408566-C6F6-4694-A1B5-5DE5958F43EF}">
      <dgm:prSet/>
      <dgm:spPr/>
      <dgm:t>
        <a:bodyPr/>
        <a:lstStyle/>
        <a:p>
          <a:endParaRPr lang="de-DE"/>
        </a:p>
      </dgm:t>
    </dgm:pt>
    <dgm:pt modelId="{2D6B004E-F2CA-4977-BCE1-F6EB6A27BA84}">
      <dgm:prSet/>
      <dgm:spPr>
        <a:solidFill>
          <a:srgbClr val="F08C50">
            <a:alpha val="26000"/>
          </a:srgbClr>
        </a:solidFill>
      </dgm:spPr>
      <dgm:t>
        <a:bodyPr/>
        <a:lstStyle/>
        <a:p>
          <a:pPr>
            <a:buFont typeface="Wingdings" panose="05000000000000000000" pitchFamily="2" charset="2"/>
            <a:buChar char="§"/>
          </a:pPr>
          <a:r>
            <a:rPr lang="de-DE" dirty="0"/>
            <a:t>Lernaufgaben (Kompetenzentwicklung)</a:t>
          </a:r>
        </a:p>
      </dgm:t>
    </dgm:pt>
    <dgm:pt modelId="{3CD25469-E46E-4E72-84D3-A2759BACB75A}" type="parTrans" cxnId="{E6CEF151-D27C-4A54-A600-A7DF31A00146}">
      <dgm:prSet/>
      <dgm:spPr/>
      <dgm:t>
        <a:bodyPr/>
        <a:lstStyle/>
        <a:p>
          <a:endParaRPr lang="de-DE"/>
        </a:p>
      </dgm:t>
    </dgm:pt>
    <dgm:pt modelId="{23C87914-645E-4C39-B965-A575AF403C87}" type="sibTrans" cxnId="{E6CEF151-D27C-4A54-A600-A7DF31A00146}">
      <dgm:prSet/>
      <dgm:spPr/>
      <dgm:t>
        <a:bodyPr/>
        <a:lstStyle/>
        <a:p>
          <a:endParaRPr lang="de-DE"/>
        </a:p>
      </dgm:t>
    </dgm:pt>
    <dgm:pt modelId="{DCB81CE1-4F50-4C81-93A1-059BF2E5C2D4}">
      <dgm:prSet/>
      <dgm:spPr>
        <a:solidFill>
          <a:srgbClr val="F08C50">
            <a:alpha val="26000"/>
          </a:srgbClr>
        </a:solidFill>
      </dgm:spPr>
      <dgm:t>
        <a:bodyPr/>
        <a:lstStyle/>
        <a:p>
          <a:pPr>
            <a:buFont typeface="Wingdings" panose="05000000000000000000" pitchFamily="2" charset="2"/>
            <a:buChar char="§"/>
          </a:pPr>
          <a:r>
            <a:rPr lang="de-DE" dirty="0"/>
            <a:t>Festigungsübungen (´</a:t>
          </a:r>
          <a:r>
            <a:rPr lang="de-DE" dirty="0" err="1"/>
            <a:t>drills</a:t>
          </a:r>
          <a:r>
            <a:rPr lang="de-DE" dirty="0"/>
            <a:t>`)</a:t>
          </a:r>
        </a:p>
      </dgm:t>
    </dgm:pt>
    <dgm:pt modelId="{3299B412-4CE3-4703-8E5F-843563C6701C}" type="parTrans" cxnId="{C404AB84-5808-4E04-B508-F8B2B1E0CC89}">
      <dgm:prSet/>
      <dgm:spPr/>
      <dgm:t>
        <a:bodyPr/>
        <a:lstStyle/>
        <a:p>
          <a:endParaRPr lang="de-DE"/>
        </a:p>
      </dgm:t>
    </dgm:pt>
    <dgm:pt modelId="{65B61C7B-C2AE-4334-B371-0D626C97F468}" type="sibTrans" cxnId="{C404AB84-5808-4E04-B508-F8B2B1E0CC89}">
      <dgm:prSet/>
      <dgm:spPr/>
      <dgm:t>
        <a:bodyPr/>
        <a:lstStyle/>
        <a:p>
          <a:endParaRPr lang="de-DE"/>
        </a:p>
      </dgm:t>
    </dgm:pt>
    <dgm:pt modelId="{986DA537-05F7-489B-9C30-732F7BE6497A}">
      <dgm:prSet/>
      <dgm:spPr>
        <a:solidFill>
          <a:srgbClr val="F08C50">
            <a:alpha val="26000"/>
          </a:srgbClr>
        </a:solidFill>
      </dgm:spPr>
      <dgm:t>
        <a:bodyPr/>
        <a:lstStyle/>
        <a:p>
          <a:pPr>
            <a:buFont typeface="Wingdings" panose="05000000000000000000" pitchFamily="2" charset="2"/>
            <a:buChar char="§"/>
          </a:pPr>
          <a:r>
            <a:rPr lang="de-DE" dirty="0"/>
            <a:t>Leistungsaufgaben (zur Kompetenzmessung &amp; -bewertung, z.B. Wissen prüfen)</a:t>
          </a:r>
        </a:p>
      </dgm:t>
    </dgm:pt>
    <dgm:pt modelId="{694C85FF-80B5-40F1-B564-B622C364797D}" type="parTrans" cxnId="{B4EF4F55-710F-4B0D-B89B-C5AA42D3AE0F}">
      <dgm:prSet/>
      <dgm:spPr/>
      <dgm:t>
        <a:bodyPr/>
        <a:lstStyle/>
        <a:p>
          <a:endParaRPr lang="de-DE"/>
        </a:p>
      </dgm:t>
    </dgm:pt>
    <dgm:pt modelId="{EFE81589-1369-4248-9001-9F2D6C7DC7CF}" type="sibTrans" cxnId="{B4EF4F55-710F-4B0D-B89B-C5AA42D3AE0F}">
      <dgm:prSet/>
      <dgm:spPr/>
      <dgm:t>
        <a:bodyPr/>
        <a:lstStyle/>
        <a:p>
          <a:endParaRPr lang="de-DE"/>
        </a:p>
      </dgm:t>
    </dgm:pt>
    <dgm:pt modelId="{5AE5AB46-D13D-4AF8-9BE5-90AD766399ED}">
      <dgm:prSet/>
      <dgm:spPr>
        <a:solidFill>
          <a:srgbClr val="F08C50">
            <a:alpha val="26000"/>
          </a:srgbClr>
        </a:solidFill>
      </dgm:spPr>
      <dgm:t>
        <a:bodyPr/>
        <a:lstStyle/>
        <a:p>
          <a:pPr>
            <a:buFont typeface="Wingdings" panose="05000000000000000000" pitchFamily="2" charset="2"/>
            <a:buChar char="§"/>
          </a:pPr>
          <a:r>
            <a:rPr lang="de-DE" dirty="0"/>
            <a:t>Diagnoseaufgaben (zur Kompetenzerfassung, z.B. Vorwissen abfragen/zusammentragen)</a:t>
          </a:r>
        </a:p>
      </dgm:t>
    </dgm:pt>
    <dgm:pt modelId="{714806E2-E37C-4916-AC78-04B05CFE8C8F}" type="parTrans" cxnId="{779A3F7F-EDAB-4D04-A631-DEAD82F2309C}">
      <dgm:prSet/>
      <dgm:spPr/>
      <dgm:t>
        <a:bodyPr/>
        <a:lstStyle/>
        <a:p>
          <a:endParaRPr lang="de-DE"/>
        </a:p>
      </dgm:t>
    </dgm:pt>
    <dgm:pt modelId="{E72E6534-31B0-4BC6-B691-6283D293C654}" type="sibTrans" cxnId="{779A3F7F-EDAB-4D04-A631-DEAD82F2309C}">
      <dgm:prSet/>
      <dgm:spPr/>
      <dgm:t>
        <a:bodyPr/>
        <a:lstStyle/>
        <a:p>
          <a:endParaRPr lang="de-DE"/>
        </a:p>
      </dgm:t>
    </dgm:pt>
    <dgm:pt modelId="{4CE7BCB6-651F-4D60-8941-C15DE37684F2}">
      <dgm:prSet/>
      <dgm:spPr>
        <a:solidFill>
          <a:srgbClr val="92B168">
            <a:alpha val="26000"/>
          </a:srgbClr>
        </a:solidFill>
      </dgm:spPr>
      <dgm:t>
        <a:bodyPr/>
        <a:lstStyle/>
        <a:p>
          <a:pPr>
            <a:buFont typeface="Wingdings" panose="05000000000000000000" pitchFamily="2" charset="2"/>
            <a:buChar char="§"/>
          </a:pPr>
          <a:r>
            <a:rPr lang="de-DE" dirty="0"/>
            <a:t>Einstieg (Eröffnung, Hinwendung zum Thema)</a:t>
          </a:r>
        </a:p>
      </dgm:t>
    </dgm:pt>
    <dgm:pt modelId="{DFCF9FE6-F26A-4B9B-AB86-AA4AD1950E2F}" type="parTrans" cxnId="{89BBBED2-5076-48E3-9EEA-4CE58873112A}">
      <dgm:prSet/>
      <dgm:spPr/>
      <dgm:t>
        <a:bodyPr/>
        <a:lstStyle/>
        <a:p>
          <a:endParaRPr lang="de-DE"/>
        </a:p>
      </dgm:t>
    </dgm:pt>
    <dgm:pt modelId="{31C5ADBC-2C86-4195-AEE7-0EF63ECE944A}" type="sibTrans" cxnId="{89BBBED2-5076-48E3-9EEA-4CE58873112A}">
      <dgm:prSet/>
      <dgm:spPr/>
      <dgm:t>
        <a:bodyPr/>
        <a:lstStyle/>
        <a:p>
          <a:endParaRPr lang="de-DE"/>
        </a:p>
      </dgm:t>
    </dgm:pt>
    <dgm:pt modelId="{BF97527B-D087-41FB-A0E7-C7070F69AB8E}">
      <dgm:prSet/>
      <dgm:spPr>
        <a:solidFill>
          <a:srgbClr val="92B168">
            <a:alpha val="26000"/>
          </a:srgbClr>
        </a:solidFill>
      </dgm:spPr>
      <dgm:t>
        <a:bodyPr/>
        <a:lstStyle/>
        <a:p>
          <a:pPr>
            <a:buFont typeface="Wingdings" panose="05000000000000000000" pitchFamily="2" charset="2"/>
            <a:buChar char="§"/>
          </a:pPr>
          <a:r>
            <a:rPr lang="de-DE" dirty="0"/>
            <a:t>Input</a:t>
          </a:r>
        </a:p>
      </dgm:t>
    </dgm:pt>
    <dgm:pt modelId="{504B5253-8974-4CDA-A1A4-610B6DBD4A34}" type="parTrans" cxnId="{B3E0460B-116B-49D7-9361-84C7337403C0}">
      <dgm:prSet/>
      <dgm:spPr/>
      <dgm:t>
        <a:bodyPr/>
        <a:lstStyle/>
        <a:p>
          <a:endParaRPr lang="de-DE"/>
        </a:p>
      </dgm:t>
    </dgm:pt>
    <dgm:pt modelId="{034EEFF6-28EA-4796-98DA-F3B14353955A}" type="sibTrans" cxnId="{B3E0460B-116B-49D7-9361-84C7337403C0}">
      <dgm:prSet/>
      <dgm:spPr/>
      <dgm:t>
        <a:bodyPr/>
        <a:lstStyle/>
        <a:p>
          <a:endParaRPr lang="de-DE"/>
        </a:p>
      </dgm:t>
    </dgm:pt>
    <dgm:pt modelId="{67D7D318-1D2C-4AE7-9803-ED871189475E}">
      <dgm:prSet/>
      <dgm:spPr>
        <a:solidFill>
          <a:srgbClr val="92B168">
            <a:alpha val="26000"/>
          </a:srgbClr>
        </a:solidFill>
      </dgm:spPr>
      <dgm:t>
        <a:bodyPr/>
        <a:lstStyle/>
        <a:p>
          <a:pPr>
            <a:buFont typeface="Wingdings" panose="05000000000000000000" pitchFamily="2" charset="2"/>
            <a:buChar char="§"/>
          </a:pPr>
          <a:r>
            <a:rPr lang="de-DE" dirty="0"/>
            <a:t>Anwendungsphase (Übung, Transfer)</a:t>
          </a:r>
        </a:p>
      </dgm:t>
    </dgm:pt>
    <dgm:pt modelId="{D1CDC683-9062-4AB1-B3FD-C797DE88A96D}" type="parTrans" cxnId="{5DA1696A-34D9-48C5-9B05-199CFE711CB6}">
      <dgm:prSet/>
      <dgm:spPr/>
      <dgm:t>
        <a:bodyPr/>
        <a:lstStyle/>
        <a:p>
          <a:endParaRPr lang="de-DE"/>
        </a:p>
      </dgm:t>
    </dgm:pt>
    <dgm:pt modelId="{205CB941-9D59-444C-8836-3FD00D790872}" type="sibTrans" cxnId="{5DA1696A-34D9-48C5-9B05-199CFE711CB6}">
      <dgm:prSet/>
      <dgm:spPr/>
      <dgm:t>
        <a:bodyPr/>
        <a:lstStyle/>
        <a:p>
          <a:endParaRPr lang="de-DE"/>
        </a:p>
      </dgm:t>
    </dgm:pt>
    <dgm:pt modelId="{CCEBE0A8-DC5D-41F8-B747-C2045E36C116}">
      <dgm:prSet/>
      <dgm:spPr>
        <a:solidFill>
          <a:srgbClr val="92B168">
            <a:alpha val="26000"/>
          </a:srgbClr>
        </a:solidFill>
      </dgm:spPr>
      <dgm:t>
        <a:bodyPr/>
        <a:lstStyle/>
        <a:p>
          <a:pPr>
            <a:buFont typeface="Wingdings" panose="05000000000000000000" pitchFamily="2" charset="2"/>
            <a:buChar char="§"/>
          </a:pPr>
          <a:r>
            <a:rPr lang="de-DE" dirty="0"/>
            <a:t>Ergebnissicherung (Lernkontrolle, Dokumentation, Präsentation, Reflexion)</a:t>
          </a:r>
        </a:p>
      </dgm:t>
    </dgm:pt>
    <dgm:pt modelId="{52CEE271-E042-4C34-8FE4-3A0464386317}" type="parTrans" cxnId="{A6F907CD-71D9-4CB3-AA35-D1C4EA84703E}">
      <dgm:prSet/>
      <dgm:spPr/>
      <dgm:t>
        <a:bodyPr/>
        <a:lstStyle/>
        <a:p>
          <a:endParaRPr lang="de-DE"/>
        </a:p>
      </dgm:t>
    </dgm:pt>
    <dgm:pt modelId="{95F29168-319F-42E7-8477-E0B8DF3762E0}" type="sibTrans" cxnId="{A6F907CD-71D9-4CB3-AA35-D1C4EA84703E}">
      <dgm:prSet/>
      <dgm:spPr/>
      <dgm:t>
        <a:bodyPr/>
        <a:lstStyle/>
        <a:p>
          <a:endParaRPr lang="de-DE"/>
        </a:p>
      </dgm:t>
    </dgm:pt>
    <dgm:pt modelId="{369FE836-A22F-4AFB-9A23-DBA8B452F722}">
      <dgm:prSet/>
      <dgm:spPr>
        <a:solidFill>
          <a:srgbClr val="92B168">
            <a:alpha val="26000"/>
          </a:srgbClr>
        </a:solidFill>
      </dgm:spPr>
      <dgm:t>
        <a:bodyPr/>
        <a:lstStyle/>
        <a:p>
          <a:pPr>
            <a:buFont typeface="Wingdings" panose="05000000000000000000" pitchFamily="2" charset="2"/>
            <a:buChar char="§"/>
          </a:pPr>
          <a:r>
            <a:rPr lang="de-DE" dirty="0"/>
            <a:t>Erarbeitungsphase</a:t>
          </a:r>
        </a:p>
      </dgm:t>
    </dgm:pt>
    <dgm:pt modelId="{6794C695-A1AD-4688-9FF6-D2733B0B59BF}" type="parTrans" cxnId="{160B6DA9-DD1F-4741-8CCC-3EA601F74BD8}">
      <dgm:prSet/>
      <dgm:spPr/>
      <dgm:t>
        <a:bodyPr/>
        <a:lstStyle/>
        <a:p>
          <a:endParaRPr lang="de-DE"/>
        </a:p>
      </dgm:t>
    </dgm:pt>
    <dgm:pt modelId="{A4DB462F-02FB-42E0-ABDA-6C9A452F7062}" type="sibTrans" cxnId="{160B6DA9-DD1F-4741-8CCC-3EA601F74BD8}">
      <dgm:prSet/>
      <dgm:spPr/>
      <dgm:t>
        <a:bodyPr/>
        <a:lstStyle/>
        <a:p>
          <a:endParaRPr lang="de-DE"/>
        </a:p>
      </dgm:t>
    </dgm:pt>
    <dgm:pt modelId="{EB78B832-3D0E-4407-80BA-40E7C6B4AEE6}" type="pres">
      <dgm:prSet presAssocID="{387A5265-80B4-4863-BBB0-D8343C2EAE37}" presName="Name0" presStyleCnt="0">
        <dgm:presLayoutVars>
          <dgm:dir/>
          <dgm:animLvl val="lvl"/>
          <dgm:resizeHandles val="exact"/>
        </dgm:presLayoutVars>
      </dgm:prSet>
      <dgm:spPr/>
    </dgm:pt>
    <dgm:pt modelId="{05C6680B-B07F-40EF-A4A5-1332B6303F80}" type="pres">
      <dgm:prSet presAssocID="{D6079F46-E9E0-40BC-A99B-A601956DC15A}" presName="composite" presStyleCnt="0"/>
      <dgm:spPr/>
    </dgm:pt>
    <dgm:pt modelId="{61A09D83-879A-4816-A1FB-3701D161C9B8}" type="pres">
      <dgm:prSet presAssocID="{D6079F46-E9E0-40BC-A99B-A601956DC15A}" presName="parTx" presStyleLbl="alignNode1" presStyleIdx="0" presStyleCnt="2">
        <dgm:presLayoutVars>
          <dgm:chMax val="0"/>
          <dgm:chPref val="0"/>
          <dgm:bulletEnabled val="1"/>
        </dgm:presLayoutVars>
      </dgm:prSet>
      <dgm:spPr/>
    </dgm:pt>
    <dgm:pt modelId="{EC1FB32C-4480-4250-8611-41357E2718D6}" type="pres">
      <dgm:prSet presAssocID="{D6079F46-E9E0-40BC-A99B-A601956DC15A}" presName="desTx" presStyleLbl="alignAccFollowNode1" presStyleIdx="0" presStyleCnt="2">
        <dgm:presLayoutVars>
          <dgm:bulletEnabled val="1"/>
        </dgm:presLayoutVars>
      </dgm:prSet>
      <dgm:spPr/>
    </dgm:pt>
    <dgm:pt modelId="{DD9D082A-8448-47A8-8738-AA7F4DC57228}" type="pres">
      <dgm:prSet presAssocID="{A8CD9F5F-7C52-4253-A97C-6926DEC7D2CF}" presName="space" presStyleCnt="0"/>
      <dgm:spPr/>
    </dgm:pt>
    <dgm:pt modelId="{270A58B9-BF98-49CA-B8A5-970ABDCEE715}" type="pres">
      <dgm:prSet presAssocID="{D1BD25B7-9860-4727-9FEA-46D153ECE965}" presName="composite" presStyleCnt="0"/>
      <dgm:spPr/>
    </dgm:pt>
    <dgm:pt modelId="{DF546C2C-9B4E-44F0-9F81-FB96B2571D15}" type="pres">
      <dgm:prSet presAssocID="{D1BD25B7-9860-4727-9FEA-46D153ECE965}" presName="parTx" presStyleLbl="alignNode1" presStyleIdx="1" presStyleCnt="2">
        <dgm:presLayoutVars>
          <dgm:chMax val="0"/>
          <dgm:chPref val="0"/>
          <dgm:bulletEnabled val="1"/>
        </dgm:presLayoutVars>
      </dgm:prSet>
      <dgm:spPr/>
    </dgm:pt>
    <dgm:pt modelId="{997CE828-6960-4C4B-881B-AE208136AF43}" type="pres">
      <dgm:prSet presAssocID="{D1BD25B7-9860-4727-9FEA-46D153ECE965}" presName="desTx" presStyleLbl="alignAccFollowNode1" presStyleIdx="1" presStyleCnt="2">
        <dgm:presLayoutVars>
          <dgm:bulletEnabled val="1"/>
        </dgm:presLayoutVars>
      </dgm:prSet>
      <dgm:spPr/>
    </dgm:pt>
  </dgm:ptLst>
  <dgm:cxnLst>
    <dgm:cxn modelId="{F6574A05-2ADE-4FDD-9FFA-E60C779328B1}" type="presOf" srcId="{BF97527B-D087-41FB-A0E7-C7070F69AB8E}" destId="{997CE828-6960-4C4B-881B-AE208136AF43}" srcOrd="0" destOrd="1" presId="urn:microsoft.com/office/officeart/2005/8/layout/hList1"/>
    <dgm:cxn modelId="{B3E0460B-116B-49D7-9361-84C7337403C0}" srcId="{D1BD25B7-9860-4727-9FEA-46D153ECE965}" destId="{BF97527B-D087-41FB-A0E7-C7070F69AB8E}" srcOrd="1" destOrd="0" parTransId="{504B5253-8974-4CDA-A1A4-610B6DBD4A34}" sibTransId="{034EEFF6-28EA-4796-98DA-F3B14353955A}"/>
    <dgm:cxn modelId="{A91B7B0C-0523-405D-81DB-5D94562AEB43}" type="presOf" srcId="{5AE5AB46-D13D-4AF8-9BE5-90AD766399ED}" destId="{EC1FB32C-4480-4250-8611-41357E2718D6}" srcOrd="0" destOrd="0" presId="urn:microsoft.com/office/officeart/2005/8/layout/hList1"/>
    <dgm:cxn modelId="{574FAB1A-5224-4017-AE64-BBB6AE6CF063}" type="presOf" srcId="{369FE836-A22F-4AFB-9A23-DBA8B452F722}" destId="{997CE828-6960-4C4B-881B-AE208136AF43}" srcOrd="0" destOrd="2" presId="urn:microsoft.com/office/officeart/2005/8/layout/hList1"/>
    <dgm:cxn modelId="{2A73761C-FB98-4124-9D53-9D9A4C975415}" type="presOf" srcId="{986DA537-05F7-489B-9C30-732F7BE6497A}" destId="{EC1FB32C-4480-4250-8611-41357E2718D6}" srcOrd="0" destOrd="3" presId="urn:microsoft.com/office/officeart/2005/8/layout/hList1"/>
    <dgm:cxn modelId="{AA408566-C6F6-4694-A1B5-5DE5958F43EF}" srcId="{387A5265-80B4-4863-BBB0-D8343C2EAE37}" destId="{D1BD25B7-9860-4727-9FEA-46D153ECE965}" srcOrd="1" destOrd="0" parTransId="{0F155206-7D0C-4342-887B-2F1E860B1AB2}" sibTransId="{18087E5D-0750-4A4D-B97F-71C11E143C42}"/>
    <dgm:cxn modelId="{5DA1696A-34D9-48C5-9B05-199CFE711CB6}" srcId="{D1BD25B7-9860-4727-9FEA-46D153ECE965}" destId="{67D7D318-1D2C-4AE7-9803-ED871189475E}" srcOrd="3" destOrd="0" parTransId="{D1CDC683-9062-4AB1-B3FD-C797DE88A96D}" sibTransId="{205CB941-9D59-444C-8836-3FD00D790872}"/>
    <dgm:cxn modelId="{D41F006C-36D1-41C3-B9C7-1052C300ED2F}" type="presOf" srcId="{2D6B004E-F2CA-4977-BCE1-F6EB6A27BA84}" destId="{EC1FB32C-4480-4250-8611-41357E2718D6}" srcOrd="0" destOrd="1" presId="urn:microsoft.com/office/officeart/2005/8/layout/hList1"/>
    <dgm:cxn modelId="{E6CEF151-D27C-4A54-A600-A7DF31A00146}" srcId="{D6079F46-E9E0-40BC-A99B-A601956DC15A}" destId="{2D6B004E-F2CA-4977-BCE1-F6EB6A27BA84}" srcOrd="1" destOrd="0" parTransId="{3CD25469-E46E-4E72-84D3-A2759BACB75A}" sibTransId="{23C87914-645E-4C39-B965-A575AF403C87}"/>
    <dgm:cxn modelId="{13089052-1212-4603-97B3-EAE38CA96317}" type="presOf" srcId="{D1BD25B7-9860-4727-9FEA-46D153ECE965}" destId="{DF546C2C-9B4E-44F0-9F81-FB96B2571D15}" srcOrd="0" destOrd="0" presId="urn:microsoft.com/office/officeart/2005/8/layout/hList1"/>
    <dgm:cxn modelId="{B4EF4F55-710F-4B0D-B89B-C5AA42D3AE0F}" srcId="{D6079F46-E9E0-40BC-A99B-A601956DC15A}" destId="{986DA537-05F7-489B-9C30-732F7BE6497A}" srcOrd="3" destOrd="0" parTransId="{694C85FF-80B5-40F1-B564-B622C364797D}" sibTransId="{EFE81589-1369-4248-9001-9F2D6C7DC7CF}"/>
    <dgm:cxn modelId="{DDFFB255-E819-4B3E-A276-7C3AB8ED70C9}" type="presOf" srcId="{4CE7BCB6-651F-4D60-8941-C15DE37684F2}" destId="{997CE828-6960-4C4B-881B-AE208136AF43}" srcOrd="0" destOrd="0" presId="urn:microsoft.com/office/officeart/2005/8/layout/hList1"/>
    <dgm:cxn modelId="{779A3F7F-EDAB-4D04-A631-DEAD82F2309C}" srcId="{D6079F46-E9E0-40BC-A99B-A601956DC15A}" destId="{5AE5AB46-D13D-4AF8-9BE5-90AD766399ED}" srcOrd="0" destOrd="0" parTransId="{714806E2-E37C-4916-AC78-04B05CFE8C8F}" sibTransId="{E72E6534-31B0-4BC6-B691-6283D293C654}"/>
    <dgm:cxn modelId="{7DED2C80-63FA-499D-89EC-766592366A48}" type="presOf" srcId="{387A5265-80B4-4863-BBB0-D8343C2EAE37}" destId="{EB78B832-3D0E-4407-80BA-40E7C6B4AEE6}" srcOrd="0" destOrd="0" presId="urn:microsoft.com/office/officeart/2005/8/layout/hList1"/>
    <dgm:cxn modelId="{C404AB84-5808-4E04-B508-F8B2B1E0CC89}" srcId="{D6079F46-E9E0-40BC-A99B-A601956DC15A}" destId="{DCB81CE1-4F50-4C81-93A1-059BF2E5C2D4}" srcOrd="2" destOrd="0" parTransId="{3299B412-4CE3-4703-8E5F-843563C6701C}" sibTransId="{65B61C7B-C2AE-4334-B371-0D626C97F468}"/>
    <dgm:cxn modelId="{A829A091-9D81-4E50-8A03-0C1F063E3FBF}" srcId="{387A5265-80B4-4863-BBB0-D8343C2EAE37}" destId="{D6079F46-E9E0-40BC-A99B-A601956DC15A}" srcOrd="0" destOrd="0" parTransId="{F1AEFF1D-F79C-44EB-BE2D-F00975A61972}" sibTransId="{A8CD9F5F-7C52-4253-A97C-6926DEC7D2CF}"/>
    <dgm:cxn modelId="{A3DC3196-EBE8-4430-AA93-3CF77CADF90B}" type="presOf" srcId="{DCB81CE1-4F50-4C81-93A1-059BF2E5C2D4}" destId="{EC1FB32C-4480-4250-8611-41357E2718D6}" srcOrd="0" destOrd="2" presId="urn:microsoft.com/office/officeart/2005/8/layout/hList1"/>
    <dgm:cxn modelId="{160B6DA9-DD1F-4741-8CCC-3EA601F74BD8}" srcId="{D1BD25B7-9860-4727-9FEA-46D153ECE965}" destId="{369FE836-A22F-4AFB-9A23-DBA8B452F722}" srcOrd="2" destOrd="0" parTransId="{6794C695-A1AD-4688-9FF6-D2733B0B59BF}" sibTransId="{A4DB462F-02FB-42E0-ABDA-6C9A452F7062}"/>
    <dgm:cxn modelId="{C3AE5ECB-51B9-449A-8222-24A4B608D040}" type="presOf" srcId="{D6079F46-E9E0-40BC-A99B-A601956DC15A}" destId="{61A09D83-879A-4816-A1FB-3701D161C9B8}" srcOrd="0" destOrd="0" presId="urn:microsoft.com/office/officeart/2005/8/layout/hList1"/>
    <dgm:cxn modelId="{8507D6CB-1B83-45EE-B842-F596F8CD32A8}" type="presOf" srcId="{CCEBE0A8-DC5D-41F8-B747-C2045E36C116}" destId="{997CE828-6960-4C4B-881B-AE208136AF43}" srcOrd="0" destOrd="4" presId="urn:microsoft.com/office/officeart/2005/8/layout/hList1"/>
    <dgm:cxn modelId="{7DB96DCC-78D1-4F09-BEC0-2D5E7C17B257}" type="presOf" srcId="{67D7D318-1D2C-4AE7-9803-ED871189475E}" destId="{997CE828-6960-4C4B-881B-AE208136AF43}" srcOrd="0" destOrd="3" presId="urn:microsoft.com/office/officeart/2005/8/layout/hList1"/>
    <dgm:cxn modelId="{A6F907CD-71D9-4CB3-AA35-D1C4EA84703E}" srcId="{D1BD25B7-9860-4727-9FEA-46D153ECE965}" destId="{CCEBE0A8-DC5D-41F8-B747-C2045E36C116}" srcOrd="4" destOrd="0" parTransId="{52CEE271-E042-4C34-8FE4-3A0464386317}" sibTransId="{95F29168-319F-42E7-8477-E0B8DF3762E0}"/>
    <dgm:cxn modelId="{89BBBED2-5076-48E3-9EEA-4CE58873112A}" srcId="{D1BD25B7-9860-4727-9FEA-46D153ECE965}" destId="{4CE7BCB6-651F-4D60-8941-C15DE37684F2}" srcOrd="0" destOrd="0" parTransId="{DFCF9FE6-F26A-4B9B-AB86-AA4AD1950E2F}" sibTransId="{31C5ADBC-2C86-4195-AEE7-0EF63ECE944A}"/>
    <dgm:cxn modelId="{785F5188-A55B-44BB-B949-C8F8FD7729BF}" type="presParOf" srcId="{EB78B832-3D0E-4407-80BA-40E7C6B4AEE6}" destId="{05C6680B-B07F-40EF-A4A5-1332B6303F80}" srcOrd="0" destOrd="0" presId="urn:microsoft.com/office/officeart/2005/8/layout/hList1"/>
    <dgm:cxn modelId="{24C4AD8F-B137-4F03-906C-3982DC0A13B0}" type="presParOf" srcId="{05C6680B-B07F-40EF-A4A5-1332B6303F80}" destId="{61A09D83-879A-4816-A1FB-3701D161C9B8}" srcOrd="0" destOrd="0" presId="urn:microsoft.com/office/officeart/2005/8/layout/hList1"/>
    <dgm:cxn modelId="{FCA50645-5F9C-4213-8342-7AC2D6F0625B}" type="presParOf" srcId="{05C6680B-B07F-40EF-A4A5-1332B6303F80}" destId="{EC1FB32C-4480-4250-8611-41357E2718D6}" srcOrd="1" destOrd="0" presId="urn:microsoft.com/office/officeart/2005/8/layout/hList1"/>
    <dgm:cxn modelId="{3EFF4CC4-B5B0-4BF9-99C0-F4ECA2F95A33}" type="presParOf" srcId="{EB78B832-3D0E-4407-80BA-40E7C6B4AEE6}" destId="{DD9D082A-8448-47A8-8738-AA7F4DC57228}" srcOrd="1" destOrd="0" presId="urn:microsoft.com/office/officeart/2005/8/layout/hList1"/>
    <dgm:cxn modelId="{1F858DF0-2DDE-430A-8973-2E254A76580E}" type="presParOf" srcId="{EB78B832-3D0E-4407-80BA-40E7C6B4AEE6}" destId="{270A58B9-BF98-49CA-B8A5-970ABDCEE715}" srcOrd="2" destOrd="0" presId="urn:microsoft.com/office/officeart/2005/8/layout/hList1"/>
    <dgm:cxn modelId="{26F798B5-77FA-4507-AB42-0491C79376ED}" type="presParOf" srcId="{270A58B9-BF98-49CA-B8A5-970ABDCEE715}" destId="{DF546C2C-9B4E-44F0-9F81-FB96B2571D15}" srcOrd="0" destOrd="0" presId="urn:microsoft.com/office/officeart/2005/8/layout/hList1"/>
    <dgm:cxn modelId="{CBEA741F-287F-41AD-AB66-154B7BD7F08B}" type="presParOf" srcId="{270A58B9-BF98-49CA-B8A5-970ABDCEE715}" destId="{997CE828-6960-4C4B-881B-AE208136AF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161F2-9F8B-4B6C-8FAC-2AB7083E6E65}">
      <dsp:nvSpPr>
        <dsp:cNvPr id="0" name=""/>
        <dsp:cNvSpPr/>
      </dsp:nvSpPr>
      <dsp:spPr>
        <a:xfrm>
          <a:off x="2433" y="0"/>
          <a:ext cx="3786619" cy="3672384"/>
        </a:xfrm>
        <a:prstGeom prst="roundRect">
          <a:avLst>
            <a:gd name="adj" fmla="val 10000"/>
          </a:avLst>
        </a:prstGeom>
        <a:solidFill>
          <a:srgbClr val="92B1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err="1"/>
            <a:t>Referentialität</a:t>
          </a:r>
          <a:endParaRPr lang="de-DE" sz="2800" kern="1200" dirty="0"/>
        </a:p>
      </dsp:txBody>
      <dsp:txXfrm>
        <a:off x="2433" y="1468953"/>
        <a:ext cx="3786619" cy="1468953"/>
      </dsp:txXfrm>
    </dsp:sp>
    <dsp:sp modelId="{65D5BDB4-21BE-4E21-A45E-A4203026A054}">
      <dsp:nvSpPr>
        <dsp:cNvPr id="0" name=""/>
        <dsp:cNvSpPr/>
      </dsp:nvSpPr>
      <dsp:spPr>
        <a:xfrm>
          <a:off x="1284291" y="220343"/>
          <a:ext cx="1222903" cy="12229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1745C-D85E-46E7-8759-A4805C323ADC}">
      <dsp:nvSpPr>
        <dsp:cNvPr id="0" name=""/>
        <dsp:cNvSpPr/>
      </dsp:nvSpPr>
      <dsp:spPr>
        <a:xfrm>
          <a:off x="3902652" y="0"/>
          <a:ext cx="3786619" cy="3672384"/>
        </a:xfrm>
        <a:prstGeom prst="roundRect">
          <a:avLst>
            <a:gd name="adj" fmla="val 10000"/>
          </a:avLst>
        </a:prstGeom>
        <a:solidFill>
          <a:srgbClr val="A0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Gemeinschaftlichkeit</a:t>
          </a:r>
        </a:p>
      </dsp:txBody>
      <dsp:txXfrm>
        <a:off x="3902652" y="1468953"/>
        <a:ext cx="3786619" cy="1468953"/>
      </dsp:txXfrm>
    </dsp:sp>
    <dsp:sp modelId="{F3C74279-4A51-4FBB-AB7D-B0B23FFF6B32}">
      <dsp:nvSpPr>
        <dsp:cNvPr id="0" name=""/>
        <dsp:cNvSpPr/>
      </dsp:nvSpPr>
      <dsp:spPr>
        <a:xfrm>
          <a:off x="5184510" y="220343"/>
          <a:ext cx="1222903" cy="1222903"/>
        </a:xfrm>
        <a:prstGeom prst="ellipse">
          <a:avLst/>
        </a:prstGeom>
        <a:blipFill>
          <a:blip xmlns:r="http://schemas.openxmlformats.org/officeDocument/2006/relationships" r:embed="rId2"/>
          <a:srcRect/>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CB3D7-48DF-4E26-8FA6-6FBFF119BD29}">
      <dsp:nvSpPr>
        <dsp:cNvPr id="0" name=""/>
        <dsp:cNvSpPr/>
      </dsp:nvSpPr>
      <dsp:spPr>
        <a:xfrm>
          <a:off x="7802870" y="0"/>
          <a:ext cx="3786619" cy="3672384"/>
        </a:xfrm>
        <a:prstGeom prst="roundRect">
          <a:avLst>
            <a:gd name="adj" fmla="val 10000"/>
          </a:avLst>
        </a:prstGeom>
        <a:solidFill>
          <a:srgbClr val="DC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err="1"/>
            <a:t>Algorithmizität</a:t>
          </a:r>
          <a:endParaRPr lang="de-DE" sz="2800" kern="1200" dirty="0"/>
        </a:p>
      </dsp:txBody>
      <dsp:txXfrm>
        <a:off x="7802870" y="1468953"/>
        <a:ext cx="3786619" cy="1468953"/>
      </dsp:txXfrm>
    </dsp:sp>
    <dsp:sp modelId="{B4DC1CE2-922F-429C-AAB4-DFC2C3F494CD}">
      <dsp:nvSpPr>
        <dsp:cNvPr id="0" name=""/>
        <dsp:cNvSpPr/>
      </dsp:nvSpPr>
      <dsp:spPr>
        <a:xfrm>
          <a:off x="9084728" y="220343"/>
          <a:ext cx="1222903" cy="1222903"/>
        </a:xfrm>
        <a:prstGeom prst="ellipse">
          <a:avLst/>
        </a:prstGeom>
        <a:blipFill>
          <a:blip xmlns:r="http://schemas.openxmlformats.org/officeDocument/2006/relationships" r:embed="rId3"/>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3E683C-71F4-4924-9843-2C928AB1DF80}">
      <dsp:nvSpPr>
        <dsp:cNvPr id="0" name=""/>
        <dsp:cNvSpPr/>
      </dsp:nvSpPr>
      <dsp:spPr>
        <a:xfrm>
          <a:off x="463676" y="2937907"/>
          <a:ext cx="10664570" cy="55085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161F2-9F8B-4B6C-8FAC-2AB7083E6E65}">
      <dsp:nvSpPr>
        <dsp:cNvPr id="0" name=""/>
        <dsp:cNvSpPr/>
      </dsp:nvSpPr>
      <dsp:spPr>
        <a:xfrm>
          <a:off x="2411" y="0"/>
          <a:ext cx="3751558" cy="3528368"/>
        </a:xfrm>
        <a:prstGeom prst="roundRect">
          <a:avLst>
            <a:gd name="adj" fmla="val 10000"/>
          </a:avLst>
        </a:prstGeom>
        <a:solidFill>
          <a:srgbClr val="92B1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err="1"/>
            <a:t>Referentialität</a:t>
          </a:r>
          <a:endParaRPr lang="de-DE" sz="2800" kern="1200" dirty="0"/>
        </a:p>
      </dsp:txBody>
      <dsp:txXfrm>
        <a:off x="2411" y="1411347"/>
        <a:ext cx="3751558" cy="1411347"/>
      </dsp:txXfrm>
    </dsp:sp>
    <dsp:sp modelId="{65D5BDB4-21BE-4E21-A45E-A4203026A054}">
      <dsp:nvSpPr>
        <dsp:cNvPr id="0" name=""/>
        <dsp:cNvSpPr/>
      </dsp:nvSpPr>
      <dsp:spPr>
        <a:xfrm>
          <a:off x="1290717" y="211702"/>
          <a:ext cx="1174946" cy="11749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1745C-D85E-46E7-8759-A4805C323ADC}">
      <dsp:nvSpPr>
        <dsp:cNvPr id="0" name=""/>
        <dsp:cNvSpPr/>
      </dsp:nvSpPr>
      <dsp:spPr>
        <a:xfrm>
          <a:off x="3866516" y="0"/>
          <a:ext cx="3751558" cy="3528368"/>
        </a:xfrm>
        <a:prstGeom prst="roundRect">
          <a:avLst>
            <a:gd name="adj" fmla="val 10000"/>
          </a:avLst>
        </a:prstGeom>
        <a:solidFill>
          <a:srgbClr val="A0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Gemeinschaftlichkeit</a:t>
          </a:r>
        </a:p>
      </dsp:txBody>
      <dsp:txXfrm>
        <a:off x="3866516" y="1411347"/>
        <a:ext cx="3751558" cy="1411347"/>
      </dsp:txXfrm>
    </dsp:sp>
    <dsp:sp modelId="{F3C74279-4A51-4FBB-AB7D-B0B23FFF6B32}">
      <dsp:nvSpPr>
        <dsp:cNvPr id="0" name=""/>
        <dsp:cNvSpPr/>
      </dsp:nvSpPr>
      <dsp:spPr>
        <a:xfrm>
          <a:off x="5154822" y="211702"/>
          <a:ext cx="1174946" cy="1174946"/>
        </a:xfrm>
        <a:prstGeom prst="ellipse">
          <a:avLst/>
        </a:prstGeom>
        <a:blipFill>
          <a:blip xmlns:r="http://schemas.openxmlformats.org/officeDocument/2006/relationships" r:embed="rId2"/>
          <a:srcRect/>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CB3D7-48DF-4E26-8FA6-6FBFF119BD29}">
      <dsp:nvSpPr>
        <dsp:cNvPr id="0" name=""/>
        <dsp:cNvSpPr/>
      </dsp:nvSpPr>
      <dsp:spPr>
        <a:xfrm>
          <a:off x="7730622" y="0"/>
          <a:ext cx="3751558" cy="3528368"/>
        </a:xfrm>
        <a:prstGeom prst="roundRect">
          <a:avLst>
            <a:gd name="adj" fmla="val 10000"/>
          </a:avLst>
        </a:prstGeom>
        <a:solidFill>
          <a:srgbClr val="DC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err="1"/>
            <a:t>Algorithmizität</a:t>
          </a:r>
          <a:endParaRPr lang="de-DE" sz="2800" kern="1200" dirty="0"/>
        </a:p>
      </dsp:txBody>
      <dsp:txXfrm>
        <a:off x="7730622" y="1411347"/>
        <a:ext cx="3751558" cy="1411347"/>
      </dsp:txXfrm>
    </dsp:sp>
    <dsp:sp modelId="{B4DC1CE2-922F-429C-AAB4-DFC2C3F494CD}">
      <dsp:nvSpPr>
        <dsp:cNvPr id="0" name=""/>
        <dsp:cNvSpPr/>
      </dsp:nvSpPr>
      <dsp:spPr>
        <a:xfrm>
          <a:off x="9018928" y="211702"/>
          <a:ext cx="1174946" cy="1174946"/>
        </a:xfrm>
        <a:prstGeom prst="ellipse">
          <a:avLst/>
        </a:prstGeom>
        <a:blipFill>
          <a:blip xmlns:r="http://schemas.openxmlformats.org/officeDocument/2006/relationships" r:embed="rId3"/>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3E683C-71F4-4924-9843-2C928AB1DF80}">
      <dsp:nvSpPr>
        <dsp:cNvPr id="0" name=""/>
        <dsp:cNvSpPr/>
      </dsp:nvSpPr>
      <dsp:spPr>
        <a:xfrm>
          <a:off x="459383" y="2822694"/>
          <a:ext cx="10565824" cy="52925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161F2-9F8B-4B6C-8FAC-2AB7083E6E65}">
      <dsp:nvSpPr>
        <dsp:cNvPr id="0" name=""/>
        <dsp:cNvSpPr/>
      </dsp:nvSpPr>
      <dsp:spPr>
        <a:xfrm>
          <a:off x="2433" y="0"/>
          <a:ext cx="3786619" cy="2520256"/>
        </a:xfrm>
        <a:prstGeom prst="roundRect">
          <a:avLst>
            <a:gd name="adj" fmla="val 10000"/>
          </a:avLst>
        </a:prstGeom>
        <a:solidFill>
          <a:srgbClr val="92B1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err="1"/>
            <a:t>Referentialität</a:t>
          </a:r>
          <a:endParaRPr lang="de-DE" sz="2800" kern="1200" dirty="0"/>
        </a:p>
      </dsp:txBody>
      <dsp:txXfrm>
        <a:off x="2433" y="1008102"/>
        <a:ext cx="3786619" cy="1008102"/>
      </dsp:txXfrm>
    </dsp:sp>
    <dsp:sp modelId="{65D5BDB4-21BE-4E21-A45E-A4203026A054}">
      <dsp:nvSpPr>
        <dsp:cNvPr id="0" name=""/>
        <dsp:cNvSpPr/>
      </dsp:nvSpPr>
      <dsp:spPr>
        <a:xfrm>
          <a:off x="1476120" y="151215"/>
          <a:ext cx="839245" cy="8392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1745C-D85E-46E7-8759-A4805C323ADC}">
      <dsp:nvSpPr>
        <dsp:cNvPr id="0" name=""/>
        <dsp:cNvSpPr/>
      </dsp:nvSpPr>
      <dsp:spPr>
        <a:xfrm>
          <a:off x="3902651" y="0"/>
          <a:ext cx="3786619" cy="2520256"/>
        </a:xfrm>
        <a:prstGeom prst="roundRect">
          <a:avLst>
            <a:gd name="adj" fmla="val 10000"/>
          </a:avLst>
        </a:prstGeom>
        <a:solidFill>
          <a:srgbClr val="A0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Gemeinschaftlichkeit</a:t>
          </a:r>
        </a:p>
      </dsp:txBody>
      <dsp:txXfrm>
        <a:off x="3902651" y="1008102"/>
        <a:ext cx="3786619" cy="1008102"/>
      </dsp:txXfrm>
    </dsp:sp>
    <dsp:sp modelId="{F3C74279-4A51-4FBB-AB7D-B0B23FFF6B32}">
      <dsp:nvSpPr>
        <dsp:cNvPr id="0" name=""/>
        <dsp:cNvSpPr/>
      </dsp:nvSpPr>
      <dsp:spPr>
        <a:xfrm>
          <a:off x="5376338" y="151215"/>
          <a:ext cx="839245" cy="839245"/>
        </a:xfrm>
        <a:prstGeom prst="ellipse">
          <a:avLst/>
        </a:prstGeom>
        <a:blipFill>
          <a:blip xmlns:r="http://schemas.openxmlformats.org/officeDocument/2006/relationships" r:embed="rId2"/>
          <a:srcRect/>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CB3D7-48DF-4E26-8FA6-6FBFF119BD29}">
      <dsp:nvSpPr>
        <dsp:cNvPr id="0" name=""/>
        <dsp:cNvSpPr/>
      </dsp:nvSpPr>
      <dsp:spPr>
        <a:xfrm>
          <a:off x="7802869" y="0"/>
          <a:ext cx="3786619" cy="2520256"/>
        </a:xfrm>
        <a:prstGeom prst="roundRect">
          <a:avLst>
            <a:gd name="adj" fmla="val 10000"/>
          </a:avLst>
        </a:prstGeom>
        <a:solidFill>
          <a:srgbClr val="DC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err="1"/>
            <a:t>Algorithmizität</a:t>
          </a:r>
          <a:endParaRPr lang="de-DE" sz="2800" kern="1200" dirty="0"/>
        </a:p>
      </dsp:txBody>
      <dsp:txXfrm>
        <a:off x="7802869" y="1008102"/>
        <a:ext cx="3786619" cy="1008102"/>
      </dsp:txXfrm>
    </dsp:sp>
    <dsp:sp modelId="{B4DC1CE2-922F-429C-AAB4-DFC2C3F494CD}">
      <dsp:nvSpPr>
        <dsp:cNvPr id="0" name=""/>
        <dsp:cNvSpPr/>
      </dsp:nvSpPr>
      <dsp:spPr>
        <a:xfrm>
          <a:off x="9276555" y="151215"/>
          <a:ext cx="839245" cy="839245"/>
        </a:xfrm>
        <a:prstGeom prst="ellipse">
          <a:avLst/>
        </a:prstGeom>
        <a:blipFill>
          <a:blip xmlns:r="http://schemas.openxmlformats.org/officeDocument/2006/relationships" r:embed="rId3"/>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3E683C-71F4-4924-9843-2C928AB1DF80}">
      <dsp:nvSpPr>
        <dsp:cNvPr id="0" name=""/>
        <dsp:cNvSpPr/>
      </dsp:nvSpPr>
      <dsp:spPr>
        <a:xfrm>
          <a:off x="463676" y="2016204"/>
          <a:ext cx="10664568" cy="378038"/>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09D83-879A-4816-A1FB-3701D161C9B8}">
      <dsp:nvSpPr>
        <dsp:cNvPr id="0" name=""/>
        <dsp:cNvSpPr/>
      </dsp:nvSpPr>
      <dsp:spPr>
        <a:xfrm>
          <a:off x="56" y="174924"/>
          <a:ext cx="5416734" cy="725127"/>
        </a:xfrm>
        <a:prstGeom prst="rect">
          <a:avLst/>
        </a:prstGeom>
        <a:solidFill>
          <a:srgbClr val="F08C5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kern="1200" dirty="0"/>
            <a:t>Welche Art von </a:t>
          </a:r>
          <a:r>
            <a:rPr lang="de-DE" sz="2000" b="1" kern="1200" dirty="0"/>
            <a:t>Aufgaben und Übungen </a:t>
          </a:r>
          <a:r>
            <a:rPr lang="de-DE" sz="2000" kern="1200" dirty="0"/>
            <a:t>kann man mit </a:t>
          </a:r>
          <a:r>
            <a:rPr lang="de-DE" sz="2000" i="1" kern="1200" dirty="0"/>
            <a:t>Kahoot</a:t>
          </a:r>
          <a:r>
            <a:rPr lang="de-DE" sz="2000" kern="1200" dirty="0"/>
            <a:t> erstellen, welche nicht?</a:t>
          </a:r>
        </a:p>
      </dsp:txBody>
      <dsp:txXfrm>
        <a:off x="56" y="174924"/>
        <a:ext cx="5416734" cy="725127"/>
      </dsp:txXfrm>
    </dsp:sp>
    <dsp:sp modelId="{EC1FB32C-4480-4250-8611-41357E2718D6}">
      <dsp:nvSpPr>
        <dsp:cNvPr id="0" name=""/>
        <dsp:cNvSpPr/>
      </dsp:nvSpPr>
      <dsp:spPr>
        <a:xfrm>
          <a:off x="56" y="900051"/>
          <a:ext cx="5416734" cy="2525399"/>
        </a:xfrm>
        <a:prstGeom prst="rect">
          <a:avLst/>
        </a:prstGeom>
        <a:solidFill>
          <a:srgbClr val="F08C50">
            <a:alpha val="26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Diagnoseaufgaben (zur Kompetenzerfassung, z.B. Vorwissen abfragen/zusammentragen)</a:t>
          </a:r>
        </a:p>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Lernaufgaben (Kompetenzentwicklung)</a:t>
          </a:r>
        </a:p>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Festigungsübungen (´</a:t>
          </a:r>
          <a:r>
            <a:rPr lang="de-DE" sz="2000" kern="1200" dirty="0" err="1"/>
            <a:t>drills</a:t>
          </a:r>
          <a:r>
            <a:rPr lang="de-DE" sz="2000" kern="1200" dirty="0"/>
            <a:t>`)</a:t>
          </a:r>
        </a:p>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Leistungsaufgaben (zur Kompetenzmessung &amp; -bewertung, z.B. Wissen prüfen)</a:t>
          </a:r>
        </a:p>
      </dsp:txBody>
      <dsp:txXfrm>
        <a:off x="56" y="900051"/>
        <a:ext cx="5416734" cy="2525399"/>
      </dsp:txXfrm>
    </dsp:sp>
    <dsp:sp modelId="{DF546C2C-9B4E-44F0-9F81-FB96B2571D15}">
      <dsp:nvSpPr>
        <dsp:cNvPr id="0" name=""/>
        <dsp:cNvSpPr/>
      </dsp:nvSpPr>
      <dsp:spPr>
        <a:xfrm>
          <a:off x="6175133" y="174924"/>
          <a:ext cx="5416734" cy="725127"/>
        </a:xfrm>
        <a:prstGeom prst="rect">
          <a:avLst/>
        </a:prstGeom>
        <a:solidFill>
          <a:srgbClr val="92B168"/>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kern="1200" dirty="0"/>
            <a:t>In welchen </a:t>
          </a:r>
          <a:r>
            <a:rPr lang="de-DE" sz="2000" b="1" kern="1200" dirty="0"/>
            <a:t>Unterrichtsphasen</a:t>
          </a:r>
          <a:r>
            <a:rPr lang="de-DE" sz="2000" kern="1200" dirty="0"/>
            <a:t> bietet es sich an </a:t>
          </a:r>
          <a:r>
            <a:rPr lang="de-DE" sz="2000" i="1" kern="1200" dirty="0"/>
            <a:t>Kahoot</a:t>
          </a:r>
          <a:r>
            <a:rPr lang="de-DE" sz="2000" kern="1200" dirty="0"/>
            <a:t> einzusetzen und warum?</a:t>
          </a:r>
        </a:p>
      </dsp:txBody>
      <dsp:txXfrm>
        <a:off x="6175133" y="174924"/>
        <a:ext cx="5416734" cy="725127"/>
      </dsp:txXfrm>
    </dsp:sp>
    <dsp:sp modelId="{997CE828-6960-4C4B-881B-AE208136AF43}">
      <dsp:nvSpPr>
        <dsp:cNvPr id="0" name=""/>
        <dsp:cNvSpPr/>
      </dsp:nvSpPr>
      <dsp:spPr>
        <a:xfrm>
          <a:off x="6175133" y="900051"/>
          <a:ext cx="5416734" cy="2525399"/>
        </a:xfrm>
        <a:prstGeom prst="rect">
          <a:avLst/>
        </a:prstGeom>
        <a:solidFill>
          <a:srgbClr val="92B168">
            <a:alpha val="26000"/>
          </a:srgb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Einstieg (Eröffnung, Hinwendung zum Thema)</a:t>
          </a:r>
        </a:p>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Input</a:t>
          </a:r>
        </a:p>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Erarbeitungsphase</a:t>
          </a:r>
        </a:p>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Anwendungsphase (Übung, Transfer)</a:t>
          </a:r>
        </a:p>
        <a:p>
          <a:pPr marL="228600" lvl="1" indent="-228600" algn="l" defTabSz="889000">
            <a:lnSpc>
              <a:spcPct val="90000"/>
            </a:lnSpc>
            <a:spcBef>
              <a:spcPct val="0"/>
            </a:spcBef>
            <a:spcAft>
              <a:spcPct val="15000"/>
            </a:spcAft>
            <a:buFont typeface="Wingdings" panose="05000000000000000000" pitchFamily="2" charset="2"/>
            <a:buChar char="§"/>
          </a:pPr>
          <a:r>
            <a:rPr lang="de-DE" sz="2000" kern="1200" dirty="0"/>
            <a:t>Ergebnissicherung (Lernkontrolle, Dokumentation, Präsentation, Reflexion)</a:t>
          </a:r>
        </a:p>
      </dsp:txBody>
      <dsp:txXfrm>
        <a:off x="6175133" y="900051"/>
        <a:ext cx="5416734" cy="252539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59025-3C63-43C4-8B0E-710151024EA7}" type="datetimeFigureOut">
              <a:rPr lang="de-DE" smtClean="0"/>
              <a:t>20.10.2025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0CF58-F8AE-4306-91E6-E5B4FBFABC01}" type="slidenum">
              <a:rPr lang="de-DE" smtClean="0"/>
              <a:t>‹Nr.›</a:t>
            </a:fld>
            <a:endParaRPr lang="de-DE"/>
          </a:p>
        </p:txBody>
      </p:sp>
    </p:spTree>
    <p:extLst>
      <p:ext uri="{BB962C8B-B14F-4D97-AF65-F5344CB8AC3E}">
        <p14:creationId xmlns:p14="http://schemas.microsoft.com/office/powerpoint/2010/main" val="98652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ortland,_Oreg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United_States_Immigration_and_Customs_Enforcemen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Der Begriff Meme wurde von dem Evolutionsbiologen Richard Dawkins  begründet („</a:t>
            </a:r>
            <a:r>
              <a:rPr lang="de-DE" dirty="0" err="1"/>
              <a:t>cultural</a:t>
            </a:r>
            <a:r>
              <a:rPr lang="de-DE" dirty="0"/>
              <a:t> </a:t>
            </a:r>
            <a:r>
              <a:rPr lang="de-DE" dirty="0" err="1"/>
              <a:t>units</a:t>
            </a:r>
            <a:r>
              <a:rPr lang="de-DE" dirty="0"/>
              <a:t> </a:t>
            </a:r>
            <a:r>
              <a:rPr lang="de-DE" dirty="0" err="1"/>
              <a:t>of</a:t>
            </a:r>
            <a:r>
              <a:rPr lang="de-DE" dirty="0"/>
              <a:t> </a:t>
            </a:r>
            <a:r>
              <a:rPr lang="de-DE" dirty="0" err="1"/>
              <a:t>information</a:t>
            </a:r>
            <a:r>
              <a:rPr lang="de-D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Memes</a:t>
            </a:r>
            <a:r>
              <a:rPr lang="de-DE" dirty="0"/>
              <a:t> gab und gibt es auch im Analogen: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Demet</a:t>
            </a:r>
            <a:r>
              <a:rPr lang="en-US" dirty="0"/>
              <a:t> Kara, an archaeologist from the </a:t>
            </a:r>
            <a:r>
              <a:rPr lang="en-US" dirty="0" err="1"/>
              <a:t>Hatay</a:t>
            </a:r>
            <a:r>
              <a:rPr lang="en-US" dirty="0"/>
              <a:t> Archaeology Museum, said the mosaic, which was called the “skeleton mosaic,” belonged to the dining room of a house from the 3rd century B.C</a:t>
            </a:r>
            <a:endParaRPr lang="de-DE" dirty="0"/>
          </a:p>
          <a:p>
            <a:pPr marL="171450" indent="-171450">
              <a:buFont typeface="Arial" panose="020B0604020202020204" pitchFamily="34" charset="0"/>
              <a:buChar char="•"/>
            </a:pPr>
            <a:r>
              <a:rPr lang="de-DE" dirty="0"/>
              <a:t>Bsp. </a:t>
            </a:r>
            <a:r>
              <a:rPr lang="de-DE" i="1" dirty="0" err="1"/>
              <a:t>Kilroy</a:t>
            </a:r>
            <a:r>
              <a:rPr lang="de-DE" i="1" dirty="0"/>
              <a:t> was </a:t>
            </a:r>
            <a:r>
              <a:rPr lang="de-DE" i="1" dirty="0" err="1"/>
              <a:t>here</a:t>
            </a:r>
            <a:r>
              <a:rPr lang="de-DE" dirty="0"/>
              <a:t>: Soldaten im 2. Weltkrieg. </a:t>
            </a:r>
            <a:r>
              <a:rPr lang="de-DE" dirty="0" err="1"/>
              <a:t>Kilroy</a:t>
            </a:r>
            <a:r>
              <a:rPr lang="de-DE" dirty="0"/>
              <a:t> bei den US-Soldaten, Chad bei den britischen.</a:t>
            </a:r>
          </a:p>
          <a:p>
            <a:pPr marL="171450" indent="-171450">
              <a:buFont typeface="Arial" panose="020B0604020202020204" pitchFamily="34" charset="0"/>
              <a:buChar char="•"/>
            </a:pPr>
            <a:r>
              <a:rPr lang="de-DE" dirty="0"/>
              <a:t>Erste digitale </a:t>
            </a:r>
            <a:r>
              <a:rPr lang="de-DE" dirty="0" err="1"/>
              <a:t>Memes</a:t>
            </a:r>
            <a:r>
              <a:rPr lang="de-DE" dirty="0"/>
              <a:t>, Verbreitung über das Internet, z.B. </a:t>
            </a:r>
            <a:r>
              <a:rPr lang="de-DE" dirty="0" err="1"/>
              <a:t>dancing</a:t>
            </a:r>
            <a:r>
              <a:rPr lang="de-DE" dirty="0"/>
              <a:t> </a:t>
            </a:r>
            <a:r>
              <a:rPr lang="de-DE" dirty="0" err="1"/>
              <a:t>baby</a:t>
            </a:r>
            <a:r>
              <a:rPr lang="de-DE" dirty="0"/>
              <a:t> seit späten 1990ern (u.a. durch die Serie Ally </a:t>
            </a:r>
            <a:r>
              <a:rPr lang="de-DE" dirty="0" err="1"/>
              <a:t>Mc</a:t>
            </a:r>
            <a:r>
              <a:rPr lang="de-DE" dirty="0"/>
              <a:t> Beal populär geworden), </a:t>
            </a:r>
            <a:r>
              <a:rPr lang="de-DE" dirty="0" err="1"/>
              <a:t>Hampster</a:t>
            </a:r>
            <a:r>
              <a:rPr lang="de-DE" dirty="0"/>
              <a:t> Dance (1998), …</a:t>
            </a:r>
          </a:p>
        </p:txBody>
      </p:sp>
      <p:sp>
        <p:nvSpPr>
          <p:cNvPr id="4" name="Foliennummernplatzhalter 3"/>
          <p:cNvSpPr>
            <a:spLocks noGrp="1"/>
          </p:cNvSpPr>
          <p:nvPr>
            <p:ph type="sldNum" sz="quarter" idx="5"/>
          </p:nvPr>
        </p:nvSpPr>
        <p:spPr/>
        <p:txBody>
          <a:bodyPr/>
          <a:lstStyle/>
          <a:p>
            <a:fld id="{D750CF58-F8AE-4306-91E6-E5B4FBFABC01}" type="slidenum">
              <a:rPr lang="de-DE" smtClean="0"/>
              <a:t>5</a:t>
            </a:fld>
            <a:endParaRPr lang="de-DE"/>
          </a:p>
        </p:txBody>
      </p:sp>
    </p:spTree>
    <p:extLst>
      <p:ext uri="{BB962C8B-B14F-4D97-AF65-F5344CB8AC3E}">
        <p14:creationId xmlns:p14="http://schemas.microsoft.com/office/powerpoint/2010/main" val="1275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Segoe UI" panose="020B0502040204020203" pitchFamily="34" charset="0"/>
                <a:cs typeface="Segoe UI" panose="020B0502040204020203" pitchFamily="34" charset="0"/>
              </a:rPr>
              <a:t>„Von Digitalität kann man ungefähr seit dem Jahr 2000 herum sprechen., d. h. die Digitalisierungsprozesse waren dann bereits so weit vorangeschritten, dass wir sagen können, sie sind der dominante kulturelle Raum, in dem wir uns bewegen, […]“ (Stalder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6</a:t>
            </a:fld>
            <a:endParaRPr lang="de-DE"/>
          </a:p>
        </p:txBody>
      </p:sp>
    </p:spTree>
    <p:extLst>
      <p:ext uri="{BB962C8B-B14F-4D97-AF65-F5344CB8AC3E}">
        <p14:creationId xmlns:p14="http://schemas.microsoft.com/office/powerpoint/2010/main" val="312133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Digitalität ordnende Aspekte (Stalder 2017; https://agora42.de/grundformen-der-digitalitaet-felix-stalder)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t>Referentialität</a:t>
            </a:r>
            <a:r>
              <a:rPr lang="de-DE" dirty="0"/>
              <a:t>: „das Erstellen eines persönlichen Bezugssystems“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Gemeinschaftlichkeit</a:t>
            </a:r>
            <a:r>
              <a:rPr lang="de-DE" dirty="0"/>
              <a:t>: „Auf der alltäglichen Ebene der kommunikativen Selbsterschaffung wie auch der Gestaltung eines persönlichen Bedeutungshorizonts – in unzähligen Streams, Updates und Timelines in den sozialen Massenmedien – ist die wichtigste Ressource die Aufmerksamkeit der anderen, deren Feedback und die daraus resultierende gegenseitige Anerkennung. Und sei diese Anerkennung nur in Form eines schnell dahingeklickten Likes, der kleinsten Einheit, die dem Sender versichert, dass es irgendwo einen Empfänger gibt.“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 u.a. „</a:t>
            </a:r>
            <a:r>
              <a:rPr lang="de-DE" dirty="0" err="1">
                <a:sym typeface="Wingdings" panose="05000000000000000000" pitchFamily="2" charset="2"/>
              </a:rPr>
              <a:t>public</a:t>
            </a:r>
            <a:r>
              <a:rPr lang="de-DE" dirty="0">
                <a:sym typeface="Wingdings" panose="05000000000000000000" pitchFamily="2" charset="2"/>
              </a:rPr>
              <a:t> per </a:t>
            </a:r>
            <a:r>
              <a:rPr lang="de-DE" dirty="0" err="1">
                <a:sym typeface="Wingdings" panose="05000000000000000000" pitchFamily="2" charset="2"/>
              </a:rPr>
              <a:t>default</a:t>
            </a:r>
            <a:r>
              <a:rPr lang="de-DE" dirty="0">
                <a:sym typeface="Wingdings" panose="05000000000000000000" pitchFamily="2" charset="2"/>
              </a:rPr>
              <a:t>“ von Beiträgen in social </a:t>
            </a:r>
            <a:r>
              <a:rPr lang="de-DE" dirty="0" err="1">
                <a:sym typeface="Wingdings" panose="05000000000000000000" pitchFamily="2" charset="2"/>
              </a:rPr>
              <a:t>media</a:t>
            </a:r>
            <a:r>
              <a:rPr lang="de-DE" dirty="0">
                <a:sym typeface="Wingdings" panose="05000000000000000000" pitchFamily="2" charset="2"/>
              </a:rPr>
              <a:t> heute (vs. „private per </a:t>
            </a:r>
            <a:r>
              <a:rPr lang="de-DE" dirty="0" err="1">
                <a:sym typeface="Wingdings" panose="05000000000000000000" pitchFamily="2" charset="2"/>
              </a:rPr>
              <a:t>default</a:t>
            </a:r>
            <a:r>
              <a:rPr lang="de-DE" dirty="0">
                <a:sym typeface="Wingdings" panose="05000000000000000000" pitchFamily="2" charset="2"/>
              </a:rPr>
              <a:t>“, z.B. des Fotoalbums, früher)</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a:t>
            </a:r>
            <a:r>
              <a:rPr lang="de-DE" b="1" dirty="0" err="1"/>
              <a:t>Algorithmizität</a:t>
            </a:r>
            <a:r>
              <a:rPr lang="de-DE" dirty="0"/>
              <a:t> bezeichnet jene Aspekte der kulturellen Prozesse, die von Maschinen (vor-)geordnet werden. Algorithmen transformieren die unüberschaubaren Daten und Informationsmengen, die heute viele Bereiche des Alltags prägen, in Dimensionen und Formate, welche durch die menschliche Wahrnehmung erfasst werden können.“</a:t>
            </a:r>
          </a:p>
        </p:txBody>
      </p:sp>
      <p:sp>
        <p:nvSpPr>
          <p:cNvPr id="4" name="Foliennummernplatzhalter 3"/>
          <p:cNvSpPr>
            <a:spLocks noGrp="1"/>
          </p:cNvSpPr>
          <p:nvPr>
            <p:ph type="sldNum" sz="quarter" idx="5"/>
          </p:nvPr>
        </p:nvSpPr>
        <p:spPr/>
        <p:txBody>
          <a:bodyPr/>
          <a:lstStyle/>
          <a:p>
            <a:fld id="{D750CF58-F8AE-4306-91E6-E5B4FBFABC01}" type="slidenum">
              <a:rPr lang="de-DE" smtClean="0"/>
              <a:t>8</a:t>
            </a:fld>
            <a:endParaRPr lang="de-DE"/>
          </a:p>
        </p:txBody>
      </p:sp>
    </p:spTree>
    <p:extLst>
      <p:ext uri="{BB962C8B-B14F-4D97-AF65-F5344CB8AC3E}">
        <p14:creationId xmlns:p14="http://schemas.microsoft.com/office/powerpoint/2010/main" val="12964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Digitalität ordnende Aspekte (Stalder 2017; https://agora42.de/grundformen-der-digitalitaet-felix-stalder)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t>Referentialität</a:t>
            </a:r>
            <a:r>
              <a:rPr lang="de-DE" dirty="0"/>
              <a:t>: „das Erstellen eines persönlichen Bezugssystems“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Gemeinschaftlichkeit</a:t>
            </a:r>
            <a:r>
              <a:rPr lang="de-DE" dirty="0"/>
              <a:t>: „Auf der alltäglichen Ebene der kommunikativen Selbsterschaffung wie auch der Gestaltung eines persönlichen Bedeutungshorizonts – in unzähligen Streams, Updates und Timelines in den sozialen Massenmedien – ist die wichtigste Ressource die Aufmerksamkeit der anderen, deren Feedback und die daraus resultierende gegenseitige Anerkennung. Und sei diese Anerkennung nur in Form eines schnell dahingeklickten Likes, der kleinsten Einheit, die dem Sender versichert, dass es irgendwo einen Empfänger gibt.“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a:t>
            </a:r>
            <a:r>
              <a:rPr lang="de-DE" b="1" dirty="0" err="1"/>
              <a:t>Algorithmizität</a:t>
            </a:r>
            <a:r>
              <a:rPr lang="de-DE" dirty="0"/>
              <a:t> bezeichnet jene Aspekte der kulturellen Prozesse, die von Maschinen (vor-)geordnet werden. Algorithmen transformieren die unüberschaubaren Daten und Informationsmengen, die heute viele Bereiche des Alltags prägen, in Dimensionen und Formate, welche durch die menschliche Wahrnehmung erfasst werden können.“</a:t>
            </a:r>
          </a:p>
        </p:txBody>
      </p:sp>
      <p:sp>
        <p:nvSpPr>
          <p:cNvPr id="4" name="Foliennummernplatzhalter 3"/>
          <p:cNvSpPr>
            <a:spLocks noGrp="1"/>
          </p:cNvSpPr>
          <p:nvPr>
            <p:ph type="sldNum" sz="quarter" idx="5"/>
          </p:nvPr>
        </p:nvSpPr>
        <p:spPr/>
        <p:txBody>
          <a:bodyPr/>
          <a:lstStyle/>
          <a:p>
            <a:fld id="{D750CF58-F8AE-4306-91E6-E5B4FBFABC01}" type="slidenum">
              <a:rPr lang="de-DE" smtClean="0"/>
              <a:t>9</a:t>
            </a:fld>
            <a:endParaRPr lang="de-DE"/>
          </a:p>
        </p:txBody>
      </p:sp>
    </p:spTree>
    <p:extLst>
      <p:ext uri="{BB962C8B-B14F-4D97-AF65-F5344CB8AC3E}">
        <p14:creationId xmlns:p14="http://schemas.microsoft.com/office/powerpoint/2010/main" val="242915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FRAGE ANS PL: </a:t>
            </a:r>
            <a:r>
              <a:rPr lang="en-US" sz="1200" i="1" dirty="0" err="1"/>
              <a:t>Wer</a:t>
            </a:r>
            <a:r>
              <a:rPr lang="en-US" sz="1200" i="1" dirty="0"/>
              <a:t> </a:t>
            </a:r>
            <a:r>
              <a:rPr lang="en-US" sz="1200" i="1" dirty="0" err="1"/>
              <a:t>kennt</a:t>
            </a:r>
            <a:r>
              <a:rPr lang="en-US" sz="1200" i="1" dirty="0"/>
              <a:t> </a:t>
            </a:r>
            <a:r>
              <a:rPr lang="en-US" sz="1200" b="1" i="1" dirty="0"/>
              <a:t>Portland Frog</a:t>
            </a:r>
            <a:r>
              <a:rPr lang="en-US" sz="1200" i="1" dirty="0"/>
              <a:t>? Falls Ja, </a:t>
            </a:r>
            <a:r>
              <a:rPr lang="en-US" sz="1200" i="1" dirty="0" err="1"/>
              <a:t>woher</a:t>
            </a:r>
            <a:r>
              <a:rPr lang="en-US" sz="1200"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Der original Portland </a:t>
            </a:r>
            <a:r>
              <a:rPr lang="de-DE" b="0" dirty="0" err="1"/>
              <a:t>Frog</a:t>
            </a:r>
            <a:r>
              <a:rPr lang="de-DE" b="0" dirty="0"/>
              <a:t> ist Seth Todd: https://www.youtube.com/shorts/H2eSVJ2R6uA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June 4, 2025, ongoing protests began in </a:t>
            </a:r>
            <a:r>
              <a:rPr lang="en-US" dirty="0">
                <a:hlinkClick r:id="rId3" tooltip="Portland, Oregon"/>
              </a:rPr>
              <a:t>Portland, Oregon</a:t>
            </a:r>
            <a:r>
              <a:rPr lang="en-US" dirty="0"/>
              <a:t> in response to </a:t>
            </a:r>
            <a:r>
              <a:rPr lang="en-US" dirty="0">
                <a:hlinkClick r:id="rId4" tooltip="United States Immigration and Customs Enforcement"/>
              </a:rPr>
              <a:t>Immigration and Customs Enforcement</a:t>
            </a:r>
            <a:r>
              <a:rPr lang="en-US" dirty="0"/>
              <a:t> (ICE) operations and presence in the city and surrounding area. President </a:t>
            </a:r>
            <a:r>
              <a:rPr lang="en-US" dirty="0" err="1"/>
              <a:t>Trumpf</a:t>
            </a:r>
            <a:r>
              <a:rPr lang="en-US" dirty="0"/>
              <a:t> </a:t>
            </a:r>
            <a:r>
              <a:rPr lang="en-US" dirty="0" err="1"/>
              <a:t>versuchte</a:t>
            </a:r>
            <a:r>
              <a:rPr lang="en-US" dirty="0"/>
              <a:t> </a:t>
            </a:r>
            <a:r>
              <a:rPr lang="en-US" dirty="0" err="1"/>
              <a:t>daraufhin</a:t>
            </a:r>
            <a:r>
              <a:rPr lang="en-US" dirty="0"/>
              <a:t> </a:t>
            </a:r>
            <a:r>
              <a:rPr lang="en-US" dirty="0" err="1"/>
              <a:t>Militäreinheiten</a:t>
            </a:r>
            <a:r>
              <a:rPr lang="en-US" dirty="0"/>
              <a:t> in Portland </a:t>
            </a:r>
            <a:r>
              <a:rPr lang="en-US" dirty="0" err="1"/>
              <a:t>zu</a:t>
            </a:r>
            <a:r>
              <a:rPr lang="en-US" dirty="0"/>
              <a:t> </a:t>
            </a:r>
            <a:r>
              <a:rPr lang="en-US" dirty="0" err="1"/>
              <a:t>stationieren</a:t>
            </a:r>
            <a:r>
              <a:rPr lang="en-US" dirty="0"/>
              <a:t>, </a:t>
            </a:r>
            <a:r>
              <a:rPr lang="en-US" dirty="0" err="1"/>
              <a:t>wogegen</a:t>
            </a:r>
            <a:r>
              <a:rPr lang="en-US" dirty="0"/>
              <a:t> </a:t>
            </a:r>
            <a:r>
              <a:rPr lang="en-US" dirty="0" err="1"/>
              <a:t>sich</a:t>
            </a:r>
            <a:r>
              <a:rPr lang="en-US" dirty="0"/>
              <a:t> die </a:t>
            </a:r>
            <a:r>
              <a:rPr lang="en-US" dirty="0" err="1"/>
              <a:t>Stadtverwaltung</a:t>
            </a:r>
            <a:r>
              <a:rPr lang="en-US" dirty="0"/>
              <a:t> </a:t>
            </a:r>
            <a:r>
              <a:rPr lang="en-US" dirty="0" err="1"/>
              <a:t>erfolgreich</a:t>
            </a:r>
            <a:r>
              <a:rPr lang="en-US" dirty="0"/>
              <a:t> </a:t>
            </a:r>
            <a:r>
              <a:rPr lang="en-US" dirty="0" err="1"/>
              <a:t>wehrte</a:t>
            </a:r>
            <a:r>
              <a:rPr lang="en-US" dirty="0"/>
              <a:t>. Trump und </a:t>
            </a:r>
            <a:r>
              <a:rPr lang="en-US" dirty="0" err="1"/>
              <a:t>Konsorten</a:t>
            </a:r>
            <a:r>
              <a:rPr lang="en-US" dirty="0"/>
              <a:t> </a:t>
            </a:r>
            <a:r>
              <a:rPr lang="en-US" dirty="0" err="1"/>
              <a:t>bezeichnen</a:t>
            </a:r>
            <a:r>
              <a:rPr lang="en-US" dirty="0"/>
              <a:t> (</a:t>
            </a:r>
            <a:r>
              <a:rPr lang="en-US" dirty="0" err="1"/>
              <a:t>u.a.</a:t>
            </a:r>
            <a:r>
              <a:rPr lang="en-US" dirty="0"/>
              <a:t>) Portland </a:t>
            </a:r>
            <a:r>
              <a:rPr lang="en-US" dirty="0" err="1"/>
              <a:t>als</a:t>
            </a:r>
            <a:r>
              <a:rPr lang="en-US" dirty="0"/>
              <a:t> </a:t>
            </a:r>
            <a:r>
              <a:rPr lang="en-US" dirty="0" err="1"/>
              <a:t>Kriegsgebiet</a:t>
            </a:r>
            <a:r>
              <a:rPr lang="en-US" dirty="0"/>
              <a:t>. Die </a:t>
            </a:r>
            <a:r>
              <a:rPr lang="en-US" dirty="0" err="1"/>
              <a:t>Protestierenden</a:t>
            </a:r>
            <a:r>
              <a:rPr lang="en-US" dirty="0"/>
              <a:t> </a:t>
            </a:r>
            <a:r>
              <a:rPr lang="en-US" dirty="0" err="1"/>
              <a:t>machen</a:t>
            </a:r>
            <a:r>
              <a:rPr lang="en-US" dirty="0"/>
              <a:t> </a:t>
            </a:r>
            <a:r>
              <a:rPr lang="en-US" dirty="0" err="1"/>
              <a:t>absichtlich</a:t>
            </a:r>
            <a:r>
              <a:rPr lang="en-US" dirty="0"/>
              <a:t> </a:t>
            </a:r>
            <a:r>
              <a:rPr lang="en-US" dirty="0" err="1"/>
              <a:t>möglichst</a:t>
            </a:r>
            <a:r>
              <a:rPr lang="en-US" dirty="0"/>
              <a:t> absurd </a:t>
            </a:r>
            <a:r>
              <a:rPr lang="en-US" dirty="0" err="1"/>
              <a:t>Aktionen</a:t>
            </a:r>
            <a:r>
              <a:rPr lang="en-US" dirty="0"/>
              <a:t> (naked bike ride, inflatable costumes), um </a:t>
            </a:r>
            <a:r>
              <a:rPr lang="en-US" dirty="0" err="1"/>
              <a:t>darauf</a:t>
            </a:r>
            <a:r>
              <a:rPr lang="en-US" dirty="0"/>
              <a:t> </a:t>
            </a:r>
            <a:r>
              <a:rPr lang="en-US" dirty="0" err="1"/>
              <a:t>hin</a:t>
            </a:r>
            <a:r>
              <a:rPr lang="en-US" dirty="0"/>
              <a:t> </a:t>
            </a:r>
            <a:r>
              <a:rPr lang="en-US" dirty="0" err="1"/>
              <a:t>zu</a:t>
            </a:r>
            <a:r>
              <a:rPr lang="en-US" dirty="0"/>
              <a:t> </a:t>
            </a:r>
            <a:r>
              <a:rPr lang="en-US" dirty="0" err="1"/>
              <a:t>weisen</a:t>
            </a:r>
            <a:r>
              <a:rPr lang="en-US" dirty="0"/>
              <a:t>, </a:t>
            </a:r>
            <a:r>
              <a:rPr lang="en-US" dirty="0" err="1"/>
              <a:t>wie</a:t>
            </a:r>
            <a:r>
              <a:rPr lang="en-US" dirty="0"/>
              <a:t> absurd </a:t>
            </a:r>
            <a:r>
              <a:rPr lang="en-US" dirty="0" err="1"/>
              <a:t>diese</a:t>
            </a:r>
            <a:r>
              <a:rPr lang="en-US" dirty="0"/>
              <a:t> </a:t>
            </a:r>
            <a:r>
              <a:rPr lang="en-US" dirty="0" err="1"/>
              <a:t>Behauptungen</a:t>
            </a:r>
            <a:r>
              <a:rPr lang="en-US" dirty="0"/>
              <a:t> </a:t>
            </a:r>
            <a:r>
              <a:rPr lang="en-US" dirty="0" err="1"/>
              <a:t>sind</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t>Referentialität</a:t>
            </a:r>
            <a:r>
              <a:rPr lang="de-DE" dirty="0"/>
              <a:t>: Wer hat das Viech in seinem „persönlichen Bezugssystem“? Wie ist es dahin gekommen?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Gemeinschaftlichkeit</a:t>
            </a:r>
            <a:r>
              <a:rPr lang="de-DE" dirty="0"/>
              <a:t>: „Auf der alltäglichen Ebene der kommunikativen Selbsterschaffung wie auch der Gestaltung eines persönlichen Bedeutungshorizonts – in unzähligen Streams, Updates und Timelines in den sozialen Massenmedien – ist die wichtigste Ressource die Aufmerksamkeit der anderen, deren Feedback und die daraus resultierende gegenseitige Anerkennung. Und sei diese Anerkennung nur in Form eines schnell dahingeklickten Likes, der kleinsten Einheit, die dem Sender versichert, dass es irgendwo einen Empfänger gibt.“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t>Algorithmizität</a:t>
            </a:r>
            <a:r>
              <a:rPr lang="de-DE" b="1" dirty="0"/>
              <a:t>: </a:t>
            </a:r>
            <a:r>
              <a:rPr lang="de-DE" b="0" dirty="0"/>
              <a:t>Wessen </a:t>
            </a:r>
            <a:r>
              <a:rPr lang="de-DE" b="0" dirty="0" err="1"/>
              <a:t>Social</a:t>
            </a:r>
            <a:r>
              <a:rPr lang="de-DE" b="0" dirty="0"/>
              <a:t> Media-Feed hat einem Portland </a:t>
            </a:r>
            <a:r>
              <a:rPr lang="de-DE" b="0" dirty="0" err="1"/>
              <a:t>Frog</a:t>
            </a:r>
            <a:r>
              <a:rPr lang="de-DE" b="0" dirty="0"/>
              <a:t> überhaupt angespült und aufgrund welcher </a:t>
            </a:r>
            <a:r>
              <a:rPr lang="de-DE" b="1" dirty="0"/>
              <a:t>Referenzen</a:t>
            </a:r>
            <a:r>
              <a:rPr lang="de-DE" b="0" dirty="0"/>
              <a:t> wiederum?</a:t>
            </a:r>
          </a:p>
        </p:txBody>
      </p:sp>
      <p:sp>
        <p:nvSpPr>
          <p:cNvPr id="4" name="Foliennummernplatzhalter 3"/>
          <p:cNvSpPr>
            <a:spLocks noGrp="1"/>
          </p:cNvSpPr>
          <p:nvPr>
            <p:ph type="sldNum" sz="quarter" idx="5"/>
          </p:nvPr>
        </p:nvSpPr>
        <p:spPr/>
        <p:txBody>
          <a:bodyPr/>
          <a:lstStyle/>
          <a:p>
            <a:fld id="{D750CF58-F8AE-4306-91E6-E5B4FBFABC01}" type="slidenum">
              <a:rPr lang="de-DE" smtClean="0"/>
              <a:t>10</a:t>
            </a:fld>
            <a:endParaRPr lang="de-DE"/>
          </a:p>
        </p:txBody>
      </p:sp>
    </p:spTree>
    <p:extLst>
      <p:ext uri="{BB962C8B-B14F-4D97-AF65-F5344CB8AC3E}">
        <p14:creationId xmlns:p14="http://schemas.microsoft.com/office/powerpoint/2010/main" val="401987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 in Murmelgruppen, dann im PL zusammentragen</a:t>
            </a:r>
          </a:p>
          <a:p>
            <a:endParaRPr lang="de-DE" dirty="0"/>
          </a:p>
          <a:p>
            <a:pPr marL="171450" indent="-171450">
              <a:buFont typeface="Arial" panose="020B0604020202020204" pitchFamily="34" charset="0"/>
              <a:buChar char="•"/>
            </a:pPr>
            <a:r>
              <a:rPr lang="de-DE" dirty="0">
                <a:sym typeface="Wingdings" panose="05000000000000000000" pitchFamily="2" charset="2"/>
              </a:rPr>
              <a:t>Bei allen Fragen im </a:t>
            </a:r>
            <a:r>
              <a:rPr lang="de-DE" dirty="0" err="1">
                <a:sym typeface="Wingdings" panose="05000000000000000000" pitchFamily="2" charset="2"/>
              </a:rPr>
              <a:t>Kahoot</a:t>
            </a:r>
            <a:r>
              <a:rPr lang="de-DE" dirty="0">
                <a:sym typeface="Wingdings" panose="05000000000000000000" pitchFamily="2" charset="2"/>
              </a:rPr>
              <a:t>-Quiz haben (fast) alle gut abgeschnitten, nur bei der letzten nicht. Warum?  Weil ich dazu nichts im Input gesagt habe.  Nur Wissen abfragen, dass man auch vermittelt hat.</a:t>
            </a:r>
          </a:p>
          <a:p>
            <a:pPr marL="171450" indent="-171450">
              <a:buFont typeface="Arial" panose="020B0604020202020204" pitchFamily="34" charset="0"/>
              <a:buChar char="•"/>
            </a:pPr>
            <a:r>
              <a:rPr lang="de-DE" dirty="0">
                <a:sym typeface="Wingdings" panose="05000000000000000000" pitchFamily="2" charset="2"/>
              </a:rPr>
              <a:t>Wissensfragen vs. Meinungsumfrage</a:t>
            </a:r>
          </a:p>
          <a:p>
            <a:pPr marL="171450" indent="-171450">
              <a:buFont typeface="Arial" panose="020B0604020202020204" pitchFamily="34" charset="0"/>
              <a:buChar char="•"/>
            </a:pPr>
            <a:r>
              <a:rPr lang="de-DE" dirty="0" err="1">
                <a:sym typeface="Wingdings" panose="05000000000000000000" pitchFamily="2" charset="2"/>
              </a:rPr>
              <a:t>drills</a:t>
            </a:r>
            <a:r>
              <a:rPr lang="de-DE" dirty="0">
                <a:sym typeface="Wingdings" panose="05000000000000000000" pitchFamily="2" charset="2"/>
              </a:rPr>
              <a:t>/Festigungsbungen zum Auswendiglernen gehen</a:t>
            </a:r>
          </a:p>
          <a:p>
            <a:pPr marL="171450" indent="-171450">
              <a:buFont typeface="Arial" panose="020B0604020202020204" pitchFamily="34" charset="0"/>
              <a:buChar char="•"/>
            </a:pPr>
            <a:r>
              <a:rPr lang="de-DE" dirty="0">
                <a:sym typeface="Wingdings" panose="05000000000000000000" pitchFamily="2" charset="2"/>
              </a:rPr>
              <a:t>Erarbeitungsphase geht voll nicht. Warum?</a:t>
            </a:r>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11</a:t>
            </a:fld>
            <a:endParaRPr lang="de-DE"/>
          </a:p>
        </p:txBody>
      </p:sp>
    </p:spTree>
    <p:extLst>
      <p:ext uri="{BB962C8B-B14F-4D97-AF65-F5344CB8AC3E}">
        <p14:creationId xmlns:p14="http://schemas.microsoft.com/office/powerpoint/2010/main" val="251983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268412"/>
            <a:ext cx="5976000" cy="3656515"/>
          </a:xfrm>
        </p:spPr>
        <p:txBody>
          <a:bodyPr anchor="t"/>
          <a:lstStyle>
            <a:lvl1pPr algn="l">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8"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4314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brei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8" y="1268412"/>
            <a:ext cx="11591923"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369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0" y="0"/>
            <a:ext cx="12192000" cy="6858000"/>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7306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5582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D2A20E-A742-4D97-A6EE-053013FE5DAC}"/>
              </a:ext>
            </a:extLst>
          </p:cNvPr>
          <p:cNvSpPr>
            <a:spLocks noGrp="1"/>
          </p:cNvSpPr>
          <p:nvPr>
            <p:ph type="dt" sz="half" idx="10"/>
          </p:nvPr>
        </p:nvSpPr>
        <p:spPr/>
        <p:txBody>
          <a:bodyPr/>
          <a:lstStyle/>
          <a:p>
            <a:r>
              <a:rPr lang="de-DE"/>
              <a:t>Name des Kapitels (optional)</a:t>
            </a:r>
          </a:p>
        </p:txBody>
      </p:sp>
      <p:sp>
        <p:nvSpPr>
          <p:cNvPr id="3" name="Fußzeilenplatzhalter 2">
            <a:extLst>
              <a:ext uri="{FF2B5EF4-FFF2-40B4-BE49-F238E27FC236}">
                <a16:creationId xmlns:a16="http://schemas.microsoft.com/office/drawing/2014/main" id="{503D3AE9-F8AA-426F-A679-BB57EC884EE1}"/>
              </a:ext>
            </a:extLst>
          </p:cNvPr>
          <p:cNvSpPr>
            <a:spLocks noGrp="1"/>
          </p:cNvSpPr>
          <p:nvPr>
            <p:ph type="ftr" sz="quarter" idx="11"/>
          </p:nvPr>
        </p:nvSpPr>
        <p:spPr/>
        <p:txBody>
          <a:bodyPr/>
          <a:lstStyle/>
          <a:p>
            <a:r>
              <a:rPr lang="de-DE"/>
              <a:t>Titel der Präsentation (Eingabe über "Einfügen &gt; Kopf- und Fußzeile")</a:t>
            </a:r>
          </a:p>
        </p:txBody>
      </p:sp>
      <p:sp>
        <p:nvSpPr>
          <p:cNvPr id="4" name="Foliennummernplatzhalter 3">
            <a:extLst>
              <a:ext uri="{FF2B5EF4-FFF2-40B4-BE49-F238E27FC236}">
                <a16:creationId xmlns:a16="http://schemas.microsoft.com/office/drawing/2014/main" id="{1930ADF6-A91F-4CC3-A7AC-E55FF446D183}"/>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9426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7" y="1306513"/>
            <a:ext cx="11593185" cy="1690439"/>
          </a:xfrm>
        </p:spPr>
        <p:txBody>
          <a:bodyPr anchor="t"/>
          <a:lstStyle>
            <a:lvl1pPr algn="l">
              <a:defRPr sz="4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3248980"/>
            <a:ext cx="11591926" cy="3355992"/>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279493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306513"/>
            <a:ext cx="5976000" cy="3642276"/>
          </a:xfrm>
        </p:spPr>
        <p:txBody>
          <a:bodyPr anchor="t"/>
          <a:lstStyle>
            <a:lvl1pPr algn="l">
              <a:defRPr sz="4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8"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8627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7C6A3-E0EF-4FA5-9985-39667BB5D1BA}"/>
              </a:ext>
            </a:extLst>
          </p:cNvPr>
          <p:cNvSpPr>
            <a:spLocks noGrp="1"/>
          </p:cNvSpPr>
          <p:nvPr>
            <p:ph type="title" hasCustomPrompt="1"/>
          </p:nvPr>
        </p:nvSpPr>
        <p:spPr/>
        <p:txBody>
          <a:bodyPr/>
          <a:lstStyle>
            <a:lvl1pPr>
              <a:defRPr/>
            </a:lvl1pPr>
          </a:lstStyle>
          <a:p>
            <a:r>
              <a:rPr lang="de-DE" dirty="0"/>
              <a:t>Titel</a:t>
            </a:r>
          </a:p>
        </p:txBody>
      </p:sp>
      <p:sp>
        <p:nvSpPr>
          <p:cNvPr id="3" name="Inhaltsplatzhalter 2">
            <a:extLst>
              <a:ext uri="{FF2B5EF4-FFF2-40B4-BE49-F238E27FC236}">
                <a16:creationId xmlns:a16="http://schemas.microsoft.com/office/drawing/2014/main" id="{47163F39-DA16-4AA3-9128-D0141D3C345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ACADEE-A7A1-4B00-995B-32E6A1A02147}"/>
              </a:ext>
            </a:extLst>
          </p:cNvPr>
          <p:cNvSpPr>
            <a:spLocks noGrp="1"/>
          </p:cNvSpPr>
          <p:nvPr>
            <p:ph type="dt" sz="half" idx="10"/>
          </p:nvPr>
        </p:nvSpPr>
        <p:spPr/>
        <p:txBody>
          <a:bodyPr/>
          <a:lstStyle/>
          <a:p>
            <a:r>
              <a:rPr lang="de-DE"/>
              <a:t>Name des Kapitels (optional)</a:t>
            </a:r>
          </a:p>
        </p:txBody>
      </p:sp>
      <p:sp>
        <p:nvSpPr>
          <p:cNvPr id="5" name="Fußzeilenplatzhalter 4">
            <a:extLst>
              <a:ext uri="{FF2B5EF4-FFF2-40B4-BE49-F238E27FC236}">
                <a16:creationId xmlns:a16="http://schemas.microsoft.com/office/drawing/2014/main" id="{E194B1DF-2FD1-40EA-AC3F-A033005D1A01}"/>
              </a:ext>
            </a:extLst>
          </p:cNvPr>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a:extLst>
              <a:ext uri="{FF2B5EF4-FFF2-40B4-BE49-F238E27FC236}">
                <a16:creationId xmlns:a16="http://schemas.microsoft.com/office/drawing/2014/main" id="{8359BBFA-AA87-4BCF-8665-A95DD26A9A9C}"/>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374445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7" y="2241550"/>
            <a:ext cx="11591925"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089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5"/>
            <a:ext cx="5975982"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5975982"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6575425" y="1268412"/>
            <a:ext cx="5316538"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3665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Bild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5"/>
            <a:ext cx="3659721"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3659721"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4259796" y="1268412"/>
            <a:ext cx="7632167"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1478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9" y="1324895"/>
            <a:ext cx="3156346"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2241550"/>
            <a:ext cx="3156346"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7968208" y="1268412"/>
            <a:ext cx="3923755" cy="4968875"/>
          </a:xfrm>
          <a:solidFill>
            <a:schemeClr val="accent4"/>
          </a:solidFill>
        </p:spPr>
        <p:txBody>
          <a:bodyPr anchor="ctr"/>
          <a:lstStyle>
            <a:lvl1pPr marL="0" indent="0" algn="ctr">
              <a:buNone/>
              <a:defRPr/>
            </a:lvl1pPr>
          </a:lstStyle>
          <a:p>
            <a:r>
              <a:rPr lang="de-DE"/>
              <a:t>Bild durch Klicken auf Symbol hinzufügen</a:t>
            </a:r>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756421" y="1268412"/>
            <a:ext cx="3923755"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17111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ilder und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2" name="Textplatzhalter 6">
            <a:extLst>
              <a:ext uri="{FF2B5EF4-FFF2-40B4-BE49-F238E27FC236}">
                <a16:creationId xmlns:a16="http://schemas.microsoft.com/office/drawing/2014/main" id="{F7359EAB-27F8-40C6-BEA9-BE6360AAA5AF}"/>
              </a:ext>
            </a:extLst>
          </p:cNvPr>
          <p:cNvSpPr>
            <a:spLocks noGrp="1"/>
          </p:cNvSpPr>
          <p:nvPr>
            <p:ph type="body" sz="quarter" idx="16"/>
          </p:nvPr>
        </p:nvSpPr>
        <p:spPr>
          <a:xfrm>
            <a:off x="2928331"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9">
            <a:extLst>
              <a:ext uri="{FF2B5EF4-FFF2-40B4-BE49-F238E27FC236}">
                <a16:creationId xmlns:a16="http://schemas.microsoft.com/office/drawing/2014/main" id="{4BF1E103-4F49-4361-A0CA-5F024751F1B8}"/>
              </a:ext>
            </a:extLst>
          </p:cNvPr>
          <p:cNvSpPr>
            <a:spLocks noGrp="1"/>
          </p:cNvSpPr>
          <p:nvPr>
            <p:ph type="pic" sz="quarter" idx="17"/>
          </p:nvPr>
        </p:nvSpPr>
        <p:spPr>
          <a:xfrm>
            <a:off x="2928331"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4" name="Textplatzhalter 6">
            <a:extLst>
              <a:ext uri="{FF2B5EF4-FFF2-40B4-BE49-F238E27FC236}">
                <a16:creationId xmlns:a16="http://schemas.microsoft.com/office/drawing/2014/main" id="{1930E164-C9BB-4A82-9524-60B17ADA31BF}"/>
              </a:ext>
            </a:extLst>
          </p:cNvPr>
          <p:cNvSpPr>
            <a:spLocks noGrp="1"/>
          </p:cNvSpPr>
          <p:nvPr>
            <p:ph type="body" sz="quarter" idx="18"/>
          </p:nvPr>
        </p:nvSpPr>
        <p:spPr>
          <a:xfrm>
            <a:off x="5556623"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9">
            <a:extLst>
              <a:ext uri="{FF2B5EF4-FFF2-40B4-BE49-F238E27FC236}">
                <a16:creationId xmlns:a16="http://schemas.microsoft.com/office/drawing/2014/main" id="{C4B605E8-1358-46B0-9403-42BC0A5E76AD}"/>
              </a:ext>
            </a:extLst>
          </p:cNvPr>
          <p:cNvSpPr>
            <a:spLocks noGrp="1"/>
          </p:cNvSpPr>
          <p:nvPr>
            <p:ph type="pic" sz="quarter" idx="19"/>
          </p:nvPr>
        </p:nvSpPr>
        <p:spPr>
          <a:xfrm>
            <a:off x="5556623"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6" name="Textplatzhalter 6">
            <a:extLst>
              <a:ext uri="{FF2B5EF4-FFF2-40B4-BE49-F238E27FC236}">
                <a16:creationId xmlns:a16="http://schemas.microsoft.com/office/drawing/2014/main" id="{9F1A9615-15C9-4659-8463-5A13E8C34802}"/>
              </a:ext>
            </a:extLst>
          </p:cNvPr>
          <p:cNvSpPr>
            <a:spLocks noGrp="1"/>
          </p:cNvSpPr>
          <p:nvPr>
            <p:ph type="body" sz="quarter" idx="20"/>
          </p:nvPr>
        </p:nvSpPr>
        <p:spPr>
          <a:xfrm>
            <a:off x="8184915"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Bildplatzhalter 9">
            <a:extLst>
              <a:ext uri="{FF2B5EF4-FFF2-40B4-BE49-F238E27FC236}">
                <a16:creationId xmlns:a16="http://schemas.microsoft.com/office/drawing/2014/main" id="{4C8D2B3B-711C-45A3-A866-73C14337CBB7}"/>
              </a:ext>
            </a:extLst>
          </p:cNvPr>
          <p:cNvSpPr>
            <a:spLocks noGrp="1"/>
          </p:cNvSpPr>
          <p:nvPr>
            <p:ph type="pic" sz="quarter" idx="21"/>
          </p:nvPr>
        </p:nvSpPr>
        <p:spPr>
          <a:xfrm>
            <a:off x="8184915"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83439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schm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2"/>
            <a:ext cx="7380138"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56649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51B7A0-2349-4EDA-A63A-B7A717CFB1D7}"/>
              </a:ext>
            </a:extLst>
          </p:cNvPr>
          <p:cNvSpPr>
            <a:spLocks noGrp="1"/>
          </p:cNvSpPr>
          <p:nvPr>
            <p:ph type="title"/>
          </p:nvPr>
        </p:nvSpPr>
        <p:spPr>
          <a:xfrm>
            <a:off x="300038" y="1324895"/>
            <a:ext cx="11591924" cy="688899"/>
          </a:xfrm>
          <a:prstGeom prst="rect">
            <a:avLst/>
          </a:prstGeom>
        </p:spPr>
        <p:txBody>
          <a:bodyPr vert="horz" lIns="0" tIns="0" rIns="0" bIns="0" rtlCol="0" anchor="t" anchorCtr="0">
            <a:noAutofit/>
          </a:bodyPr>
          <a:lstStyle/>
          <a:p>
            <a:r>
              <a:rPr lang="de-DE" dirty="0"/>
              <a:t>Titel</a:t>
            </a:r>
          </a:p>
        </p:txBody>
      </p:sp>
      <p:sp>
        <p:nvSpPr>
          <p:cNvPr id="3" name="Textplatzhalter 2">
            <a:extLst>
              <a:ext uri="{FF2B5EF4-FFF2-40B4-BE49-F238E27FC236}">
                <a16:creationId xmlns:a16="http://schemas.microsoft.com/office/drawing/2014/main" id="{E80BA506-857B-4D18-850B-BD7765473AE7}"/>
              </a:ext>
            </a:extLst>
          </p:cNvPr>
          <p:cNvSpPr>
            <a:spLocks noGrp="1"/>
          </p:cNvSpPr>
          <p:nvPr>
            <p:ph type="body" idx="1"/>
          </p:nvPr>
        </p:nvSpPr>
        <p:spPr>
          <a:xfrm>
            <a:off x="300037" y="2241550"/>
            <a:ext cx="11591925" cy="39957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6C1221F-2C01-43BF-A95C-DD43389C7FD4}"/>
              </a:ext>
            </a:extLst>
          </p:cNvPr>
          <p:cNvSpPr>
            <a:spLocks noGrp="1"/>
          </p:cNvSpPr>
          <p:nvPr>
            <p:ph type="dt" sz="half" idx="2"/>
          </p:nvPr>
        </p:nvSpPr>
        <p:spPr>
          <a:xfrm>
            <a:off x="10680514" y="6471135"/>
            <a:ext cx="780082" cy="204998"/>
          </a:xfrm>
          <a:prstGeom prst="rect">
            <a:avLst/>
          </a:prstGeom>
        </p:spPr>
        <p:txBody>
          <a:bodyPr vert="horz" wrap="none" lIns="0" tIns="0" rIns="0" bIns="0" rtlCol="0" anchor="t" anchorCtr="0">
            <a:noAutofit/>
          </a:bodyPr>
          <a:lstStyle>
            <a:lvl1pPr algn="r">
              <a:defRPr sz="900">
                <a:solidFill>
                  <a:schemeClr val="tx1"/>
                </a:solidFill>
              </a:defRPr>
            </a:lvl1pPr>
          </a:lstStyle>
          <a:p>
            <a:r>
              <a:rPr lang="de-DE"/>
              <a:t>Name des Kapitels (optional)</a:t>
            </a:r>
            <a:endParaRPr lang="de-DE" dirty="0"/>
          </a:p>
        </p:txBody>
      </p:sp>
      <p:sp>
        <p:nvSpPr>
          <p:cNvPr id="5" name="Fußzeilenplatzhalter 4">
            <a:extLst>
              <a:ext uri="{FF2B5EF4-FFF2-40B4-BE49-F238E27FC236}">
                <a16:creationId xmlns:a16="http://schemas.microsoft.com/office/drawing/2014/main" id="{625A9539-B132-412C-9661-DED3B820CED5}"/>
              </a:ext>
            </a:extLst>
          </p:cNvPr>
          <p:cNvSpPr>
            <a:spLocks noGrp="1"/>
          </p:cNvSpPr>
          <p:nvPr>
            <p:ph type="ftr" sz="quarter" idx="3"/>
          </p:nvPr>
        </p:nvSpPr>
        <p:spPr>
          <a:xfrm>
            <a:off x="300038" y="6471135"/>
            <a:ext cx="10308468" cy="204998"/>
          </a:xfrm>
          <a:prstGeom prst="rect">
            <a:avLst/>
          </a:prstGeom>
        </p:spPr>
        <p:txBody>
          <a:bodyPr vert="horz" lIns="0" tIns="0" rIns="0" bIns="0" rtlCol="0" anchor="t" anchorCtr="0">
            <a:noAutofit/>
          </a:bodyPr>
          <a:lstStyle>
            <a:lvl1pPr algn="l">
              <a:defRPr sz="900">
                <a:solidFill>
                  <a:schemeClr val="tx1"/>
                </a:solidFill>
              </a:defRPr>
            </a:lvl1pPr>
          </a:lstStyle>
          <a:p>
            <a:r>
              <a:rPr lang="de-DE"/>
              <a:t>Titel der Präsentation (Eingabe über "Einfügen &gt; Kopf- und Fußzeile")</a:t>
            </a:r>
            <a:endParaRPr lang="de-DE" dirty="0"/>
          </a:p>
        </p:txBody>
      </p:sp>
      <p:sp>
        <p:nvSpPr>
          <p:cNvPr id="6" name="Foliennummernplatzhalter 5">
            <a:extLst>
              <a:ext uri="{FF2B5EF4-FFF2-40B4-BE49-F238E27FC236}">
                <a16:creationId xmlns:a16="http://schemas.microsoft.com/office/drawing/2014/main" id="{9C13D3EB-E170-4754-9007-33BFBA56E6AD}"/>
              </a:ext>
            </a:extLst>
          </p:cNvPr>
          <p:cNvSpPr>
            <a:spLocks noGrp="1"/>
          </p:cNvSpPr>
          <p:nvPr>
            <p:ph type="sldNum" sz="quarter" idx="4"/>
          </p:nvPr>
        </p:nvSpPr>
        <p:spPr>
          <a:xfrm>
            <a:off x="11532604" y="6471135"/>
            <a:ext cx="359358" cy="204998"/>
          </a:xfrm>
          <a:prstGeom prst="rect">
            <a:avLst/>
          </a:prstGeom>
        </p:spPr>
        <p:txBody>
          <a:bodyPr vert="horz" wrap="none" lIns="0" tIns="0" rIns="0" bIns="0" rtlCol="0" anchor="t" anchorCtr="0">
            <a:noAutofit/>
          </a:bodyPr>
          <a:lstStyle>
            <a:lvl1pPr algn="r">
              <a:defRPr sz="900">
                <a:solidFill>
                  <a:schemeClr val="tx1"/>
                </a:solidFill>
              </a:defRPr>
            </a:lvl1pPr>
          </a:lstStyle>
          <a:p>
            <a:fld id="{968FC3C1-8B2E-4CF4-97FE-57A4E19AC873}" type="slidenum">
              <a:rPr lang="de-DE" smtClean="0"/>
              <a:pPr/>
              <a:t>‹Nr.›</a:t>
            </a:fld>
            <a:endParaRPr lang="de-DE" dirty="0"/>
          </a:p>
        </p:txBody>
      </p:sp>
      <p:pic>
        <p:nvPicPr>
          <p:cNvPr id="10" name="Grafik 9">
            <a:extLst>
              <a:ext uri="{FF2B5EF4-FFF2-40B4-BE49-F238E27FC236}">
                <a16:creationId xmlns:a16="http://schemas.microsoft.com/office/drawing/2014/main" id="{D1E2579D-6D86-478F-A14A-E7114ADEE60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59245" y="126208"/>
            <a:ext cx="1866557" cy="1077186"/>
          </a:xfrm>
          <a:prstGeom prst="rect">
            <a:avLst/>
          </a:prstGeom>
        </p:spPr>
      </p:pic>
    </p:spTree>
    <p:extLst>
      <p:ext uri="{BB962C8B-B14F-4D97-AF65-F5344CB8AC3E}">
        <p14:creationId xmlns:p14="http://schemas.microsoft.com/office/powerpoint/2010/main" val="64170245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6" r:id="rId4"/>
    <p:sldLayoutId id="2147483657" r:id="rId5"/>
    <p:sldLayoutId id="2147483658" r:id="rId6"/>
    <p:sldLayoutId id="2147483659" r:id="rId7"/>
    <p:sldLayoutId id="2147483664" r:id="rId8"/>
    <p:sldLayoutId id="2147483660" r:id="rId9"/>
    <p:sldLayoutId id="2147483661" r:id="rId10"/>
    <p:sldLayoutId id="2147483662" r:id="rId11"/>
    <p:sldLayoutId id="2147483654" r:id="rId12"/>
    <p:sldLayoutId id="2147483655" r:id="rId13"/>
    <p:sldLayoutId id="2147483665" r:id="rId1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7621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1pPr>
      <a:lvl2pPr marL="358775"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2pPr>
      <a:lvl3pPr marL="534988"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717550"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4pPr>
      <a:lvl5pPr marL="89376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9" userDrawn="1">
          <p15:clr>
            <a:srgbClr val="F26B43"/>
          </p15:clr>
        </p15:guide>
        <p15:guide id="2" pos="189" userDrawn="1">
          <p15:clr>
            <a:srgbClr val="F26B43"/>
          </p15:clr>
        </p15:guide>
        <p15:guide id="3" pos="7491" userDrawn="1">
          <p15:clr>
            <a:srgbClr val="F26B43"/>
          </p15:clr>
        </p15:guide>
        <p15:guide id="4" orient="horz" pos="3929" userDrawn="1">
          <p15:clr>
            <a:srgbClr val="F26B43"/>
          </p15:clr>
        </p15:guide>
        <p15:guide id="5" orient="horz" pos="14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pbs.org/independentlens/blog/from-kilroy-to-pepe-a-brief-history-of-memes" TargetMode="External"/><Relationship Id="rId2" Type="http://schemas.openxmlformats.org/officeDocument/2006/relationships/hyperlink" Target="https://www.hurriyetdailynews.com/be-cheerful-live-your-life-ancient-mosaic-meme-found-in-turkeys-south-9820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oodle.uni-bielefeld.de/course/view.php?id=11004"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3449F-B031-430C-9BBA-D2F16C9138BA}"/>
              </a:ext>
            </a:extLst>
          </p:cNvPr>
          <p:cNvSpPr>
            <a:spLocks noGrp="1"/>
          </p:cNvSpPr>
          <p:nvPr>
            <p:ph type="ctrTitle"/>
          </p:nvPr>
        </p:nvSpPr>
        <p:spPr/>
        <p:txBody>
          <a:bodyPr/>
          <a:lstStyle/>
          <a:p>
            <a:r>
              <a:rPr lang="de-DE" sz="5400" dirty="0"/>
              <a:t>Leben in der Kultur der Digitalität</a:t>
            </a:r>
          </a:p>
        </p:txBody>
      </p:sp>
      <p:pic>
        <p:nvPicPr>
          <p:cNvPr id="11" name="Bildplatzhalter 10">
            <a:extLst>
              <a:ext uri="{FF2B5EF4-FFF2-40B4-BE49-F238E27FC236}">
                <a16:creationId xmlns:a16="http://schemas.microsoft.com/office/drawing/2014/main" id="{A51C4776-9C54-42BC-B8B9-8B5A92D45055}"/>
              </a:ext>
            </a:extLst>
          </p:cNvPr>
          <p:cNvPicPr>
            <a:picLocks noGrp="1" noChangeAspect="1"/>
          </p:cNvPicPr>
          <p:nvPr>
            <p:ph type="pic" sz="quarter" idx="14"/>
          </p:nvPr>
        </p:nvPicPr>
        <p:blipFill>
          <a:blip r:embed="rId2"/>
          <a:stretch>
            <a:fillRect/>
          </a:stretch>
        </p:blipFill>
        <p:spPr>
          <a:xfrm>
            <a:off x="5230563" y="334611"/>
            <a:ext cx="5316538" cy="2990552"/>
          </a:xfrm>
          <a:prstGeom prst="rect">
            <a:avLst/>
          </a:prstGeom>
        </p:spPr>
      </p:pic>
      <p:sp>
        <p:nvSpPr>
          <p:cNvPr id="7" name="Untertitel 2">
            <a:extLst>
              <a:ext uri="{FF2B5EF4-FFF2-40B4-BE49-F238E27FC236}">
                <a16:creationId xmlns:a16="http://schemas.microsoft.com/office/drawing/2014/main" id="{CC3CE45C-DC2B-49D2-A5FD-6DE89E61580B}"/>
              </a:ext>
            </a:extLst>
          </p:cNvPr>
          <p:cNvSpPr>
            <a:spLocks noGrp="1"/>
          </p:cNvSpPr>
          <p:nvPr>
            <p:ph type="subTitle" idx="1"/>
          </p:nvPr>
        </p:nvSpPr>
        <p:spPr>
          <a:xfrm>
            <a:off x="300037" y="5208436"/>
            <a:ext cx="5795963" cy="1396536"/>
          </a:xfrm>
        </p:spPr>
        <p:txBody>
          <a:bodyPr/>
          <a:lstStyle/>
          <a:p>
            <a:pPr>
              <a:lnSpc>
                <a:spcPct val="100000"/>
              </a:lnSpc>
            </a:pPr>
            <a:r>
              <a:rPr lang="de-DE" i="1" dirty="0"/>
              <a:t>Sprachsensibler Fachunterricht der Oberstufe in der digitalen Welt</a:t>
            </a:r>
          </a:p>
          <a:p>
            <a:pPr>
              <a:lnSpc>
                <a:spcPct val="100000"/>
              </a:lnSpc>
            </a:pPr>
            <a:r>
              <a:rPr lang="de-DE" dirty="0"/>
              <a:t>2. Sitzung 20.10.2025</a:t>
            </a:r>
          </a:p>
          <a:p>
            <a:pPr>
              <a:lnSpc>
                <a:spcPct val="100000"/>
              </a:lnSpc>
            </a:pPr>
            <a:r>
              <a:rPr lang="de-DE" dirty="0" err="1"/>
              <a:t>WiSe</a:t>
            </a:r>
            <a:r>
              <a:rPr lang="de-DE" dirty="0"/>
              <a:t> 2025/26  </a:t>
            </a:r>
          </a:p>
          <a:p>
            <a:pPr>
              <a:lnSpc>
                <a:spcPct val="100000"/>
              </a:lnSpc>
            </a:pPr>
            <a:r>
              <a:rPr lang="de-DE" dirty="0"/>
              <a:t>Anne Trapp &amp; Anne Wernicke</a:t>
            </a:r>
          </a:p>
        </p:txBody>
      </p:sp>
      <p:pic>
        <p:nvPicPr>
          <p:cNvPr id="4" name="Grafik 3">
            <a:extLst>
              <a:ext uri="{FF2B5EF4-FFF2-40B4-BE49-F238E27FC236}">
                <a16:creationId xmlns:a16="http://schemas.microsoft.com/office/drawing/2014/main" id="{273AE411-668D-4FB1-B3C0-C9EF88B57767}"/>
              </a:ext>
            </a:extLst>
          </p:cNvPr>
          <p:cNvPicPr>
            <a:picLocks noChangeAspect="1"/>
          </p:cNvPicPr>
          <p:nvPr/>
        </p:nvPicPr>
        <p:blipFill>
          <a:blip r:embed="rId3"/>
          <a:stretch>
            <a:fillRect/>
          </a:stretch>
        </p:blipFill>
        <p:spPr>
          <a:xfrm>
            <a:off x="7032104" y="3439007"/>
            <a:ext cx="4724715" cy="3149810"/>
          </a:xfrm>
          <a:prstGeom prst="rect">
            <a:avLst/>
          </a:prstGeom>
        </p:spPr>
      </p:pic>
    </p:spTree>
    <p:extLst>
      <p:ext uri="{BB962C8B-B14F-4D97-AF65-F5344CB8AC3E}">
        <p14:creationId xmlns:p14="http://schemas.microsoft.com/office/powerpoint/2010/main" val="291163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A8E55-71F4-405A-8F77-501FFFD48BC9}"/>
              </a:ext>
            </a:extLst>
          </p:cNvPr>
          <p:cNvSpPr>
            <a:spLocks noGrp="1"/>
          </p:cNvSpPr>
          <p:nvPr>
            <p:ph type="title"/>
          </p:nvPr>
        </p:nvSpPr>
        <p:spPr>
          <a:xfrm>
            <a:off x="313192" y="1283104"/>
            <a:ext cx="11591924" cy="1137784"/>
          </a:xfrm>
        </p:spPr>
        <p:txBody>
          <a:bodyPr>
            <a:normAutofit/>
          </a:bodyPr>
          <a:lstStyle/>
          <a:p>
            <a:r>
              <a:rPr lang="de-DE" dirty="0"/>
              <a:t>Beispiel</a:t>
            </a:r>
            <a:r>
              <a:rPr lang="de-DE" i="1" dirty="0"/>
              <a:t> Portland </a:t>
            </a:r>
            <a:r>
              <a:rPr lang="de-DE" i="1" dirty="0" err="1"/>
              <a:t>Frog</a:t>
            </a:r>
            <a:endParaRPr lang="de-DE" i="1" dirty="0"/>
          </a:p>
        </p:txBody>
      </p:sp>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10</a:t>
            </a:fld>
            <a:endParaRPr lang="de-DE"/>
          </a:p>
        </p:txBody>
      </p:sp>
      <p:graphicFrame>
        <p:nvGraphicFramePr>
          <p:cNvPr id="7" name="Diagramm 6">
            <a:extLst>
              <a:ext uri="{FF2B5EF4-FFF2-40B4-BE49-F238E27FC236}">
                <a16:creationId xmlns:a16="http://schemas.microsoft.com/office/drawing/2014/main" id="{4DDFEFF5-8A05-420F-9D6D-4A06D35EEF4E}"/>
              </a:ext>
            </a:extLst>
          </p:cNvPr>
          <p:cNvGraphicFramePr/>
          <p:nvPr>
            <p:extLst>
              <p:ext uri="{D42A27DB-BD31-4B8C-83A1-F6EECF244321}">
                <p14:modId xmlns:p14="http://schemas.microsoft.com/office/powerpoint/2010/main" val="125263633"/>
              </p:ext>
            </p:extLst>
          </p:nvPr>
        </p:nvGraphicFramePr>
        <p:xfrm>
          <a:off x="300040" y="3717032"/>
          <a:ext cx="11591922" cy="2520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a:extLst>
              <a:ext uri="{FF2B5EF4-FFF2-40B4-BE49-F238E27FC236}">
                <a16:creationId xmlns:a16="http://schemas.microsoft.com/office/drawing/2014/main" id="{FAF80247-2AC5-49AD-AA12-F8B548CDCEDC}"/>
              </a:ext>
            </a:extLst>
          </p:cNvPr>
          <p:cNvPicPr>
            <a:picLocks noChangeAspect="1"/>
          </p:cNvPicPr>
          <p:nvPr/>
        </p:nvPicPr>
        <p:blipFill>
          <a:blip r:embed="rId8"/>
          <a:stretch>
            <a:fillRect/>
          </a:stretch>
        </p:blipFill>
        <p:spPr>
          <a:xfrm>
            <a:off x="7032104" y="235388"/>
            <a:ext cx="4859858" cy="3239905"/>
          </a:xfrm>
          <a:prstGeom prst="rect">
            <a:avLst/>
          </a:prstGeom>
        </p:spPr>
      </p:pic>
    </p:spTree>
    <p:extLst>
      <p:ext uri="{BB962C8B-B14F-4D97-AF65-F5344CB8AC3E}">
        <p14:creationId xmlns:p14="http://schemas.microsoft.com/office/powerpoint/2010/main" val="45567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02F66-363B-42EA-8CF1-6224E0F430B4}"/>
              </a:ext>
            </a:extLst>
          </p:cNvPr>
          <p:cNvSpPr>
            <a:spLocks noGrp="1"/>
          </p:cNvSpPr>
          <p:nvPr>
            <p:ph type="title"/>
          </p:nvPr>
        </p:nvSpPr>
        <p:spPr/>
        <p:txBody>
          <a:bodyPr/>
          <a:lstStyle/>
          <a:p>
            <a:r>
              <a:rPr lang="de-DE" i="1" dirty="0">
                <a:solidFill>
                  <a:schemeClr val="accent6"/>
                </a:solidFill>
              </a:rPr>
              <a:t>Kahoot</a:t>
            </a:r>
            <a:r>
              <a:rPr lang="de-DE" dirty="0">
                <a:solidFill>
                  <a:schemeClr val="accent6"/>
                </a:solidFill>
              </a:rPr>
              <a:t> </a:t>
            </a:r>
            <a:r>
              <a:rPr lang="de-DE" dirty="0"/>
              <a:t>– Potenziale und Grenzen eines digitalen Tools für den Unterricht</a:t>
            </a:r>
            <a:br>
              <a:rPr lang="de-DE" dirty="0"/>
            </a:br>
            <a:endParaRPr lang="de-DE" dirty="0"/>
          </a:p>
        </p:txBody>
      </p:sp>
      <p:sp>
        <p:nvSpPr>
          <p:cNvPr id="4" name="Foliennummernplatzhalter 3">
            <a:extLst>
              <a:ext uri="{FF2B5EF4-FFF2-40B4-BE49-F238E27FC236}">
                <a16:creationId xmlns:a16="http://schemas.microsoft.com/office/drawing/2014/main" id="{65A5D1CC-6072-42D9-9569-2CC23EB659B3}"/>
              </a:ext>
            </a:extLst>
          </p:cNvPr>
          <p:cNvSpPr>
            <a:spLocks noGrp="1"/>
          </p:cNvSpPr>
          <p:nvPr>
            <p:ph type="sldNum" sz="quarter" idx="12"/>
          </p:nvPr>
        </p:nvSpPr>
        <p:spPr/>
        <p:txBody>
          <a:bodyPr/>
          <a:lstStyle/>
          <a:p>
            <a:fld id="{968FC3C1-8B2E-4CF4-97FE-57A4E19AC873}" type="slidenum">
              <a:rPr lang="de-DE" smtClean="0"/>
              <a:t>11</a:t>
            </a:fld>
            <a:endParaRPr lang="de-DE"/>
          </a:p>
        </p:txBody>
      </p:sp>
      <p:graphicFrame>
        <p:nvGraphicFramePr>
          <p:cNvPr id="6" name="Diagramm 5">
            <a:extLst>
              <a:ext uri="{FF2B5EF4-FFF2-40B4-BE49-F238E27FC236}">
                <a16:creationId xmlns:a16="http://schemas.microsoft.com/office/drawing/2014/main" id="{ED07CDDD-DF1C-4DE0-9877-9ABBB5AE3ACD}"/>
              </a:ext>
            </a:extLst>
          </p:cNvPr>
          <p:cNvGraphicFramePr/>
          <p:nvPr>
            <p:extLst>
              <p:ext uri="{D42A27DB-BD31-4B8C-83A1-F6EECF244321}">
                <p14:modId xmlns:p14="http://schemas.microsoft.com/office/powerpoint/2010/main" val="4291243279"/>
              </p:ext>
            </p:extLst>
          </p:nvPr>
        </p:nvGraphicFramePr>
        <p:xfrm>
          <a:off x="300037" y="2636912"/>
          <a:ext cx="11591925" cy="3600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7">
            <a:extLst>
              <a:ext uri="{FF2B5EF4-FFF2-40B4-BE49-F238E27FC236}">
                <a16:creationId xmlns:a16="http://schemas.microsoft.com/office/drawing/2014/main" id="{FA47A3B0-C3B5-4D17-8FF2-FE2E131F2552}"/>
              </a:ext>
            </a:extLst>
          </p:cNvPr>
          <p:cNvPicPr>
            <a:picLocks noChangeAspect="1"/>
          </p:cNvPicPr>
          <p:nvPr/>
        </p:nvPicPr>
        <p:blipFill>
          <a:blip r:embed="rId8"/>
          <a:stretch>
            <a:fillRect/>
          </a:stretch>
        </p:blipFill>
        <p:spPr>
          <a:xfrm>
            <a:off x="313897" y="1184795"/>
            <a:ext cx="1763515" cy="601799"/>
          </a:xfrm>
          <a:prstGeom prst="rect">
            <a:avLst/>
          </a:prstGeom>
        </p:spPr>
      </p:pic>
    </p:spTree>
    <p:extLst>
      <p:ext uri="{BB962C8B-B14F-4D97-AF65-F5344CB8AC3E}">
        <p14:creationId xmlns:p14="http://schemas.microsoft.com/office/powerpoint/2010/main" val="263127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1062B64-7E08-49F3-AB68-79AB5C44CF02}"/>
              </a:ext>
            </a:extLst>
          </p:cNvPr>
          <p:cNvSpPr>
            <a:spLocks noGrp="1"/>
          </p:cNvSpPr>
          <p:nvPr>
            <p:ph type="title"/>
          </p:nvPr>
        </p:nvSpPr>
        <p:spPr/>
        <p:txBody>
          <a:bodyPr/>
          <a:lstStyle/>
          <a:p>
            <a:r>
              <a:rPr lang="de-DE" dirty="0"/>
              <a:t>Vorbereitung zur nächsten Sitzung</a:t>
            </a:r>
          </a:p>
        </p:txBody>
      </p:sp>
      <p:sp>
        <p:nvSpPr>
          <p:cNvPr id="4" name="Foliennummernplatzhalter 3">
            <a:extLst>
              <a:ext uri="{FF2B5EF4-FFF2-40B4-BE49-F238E27FC236}">
                <a16:creationId xmlns:a16="http://schemas.microsoft.com/office/drawing/2014/main" id="{C9F5BCB6-7FB8-4FD4-85E7-DF86EEBDECF2}"/>
              </a:ext>
            </a:extLst>
          </p:cNvPr>
          <p:cNvSpPr>
            <a:spLocks noGrp="1"/>
          </p:cNvSpPr>
          <p:nvPr>
            <p:ph type="sldNum" sz="quarter" idx="12"/>
          </p:nvPr>
        </p:nvSpPr>
        <p:spPr/>
        <p:txBody>
          <a:bodyPr/>
          <a:lstStyle/>
          <a:p>
            <a:fld id="{968FC3C1-8B2E-4CF4-97FE-57A4E19AC873}" type="slidenum">
              <a:rPr lang="de-DE" smtClean="0"/>
              <a:t>12</a:t>
            </a:fld>
            <a:endParaRPr lang="de-DE"/>
          </a:p>
        </p:txBody>
      </p:sp>
      <p:sp>
        <p:nvSpPr>
          <p:cNvPr id="7" name="Textplatzhalter 6">
            <a:extLst>
              <a:ext uri="{FF2B5EF4-FFF2-40B4-BE49-F238E27FC236}">
                <a16:creationId xmlns:a16="http://schemas.microsoft.com/office/drawing/2014/main" id="{60915169-D0F5-48BD-B52A-A0B650DD3840}"/>
              </a:ext>
            </a:extLst>
          </p:cNvPr>
          <p:cNvSpPr>
            <a:spLocks noGrp="1"/>
          </p:cNvSpPr>
          <p:nvPr>
            <p:ph type="body" sz="quarter" idx="13"/>
          </p:nvPr>
        </p:nvSpPr>
        <p:spPr/>
        <p:txBody>
          <a:bodyPr/>
          <a:lstStyle/>
          <a:p>
            <a:pPr marL="0" indent="0">
              <a:buNone/>
            </a:pPr>
            <a:r>
              <a:rPr lang="de-DE" sz="2400" dirty="0" err="1"/>
              <a:t>Moodle</a:t>
            </a:r>
            <a:r>
              <a:rPr lang="de-DE" sz="2400" dirty="0"/>
              <a:t>-Kursraum </a:t>
            </a:r>
            <a:r>
              <a:rPr lang="de-DE" sz="2400" dirty="0">
                <a:sym typeface="Wingdings" panose="05000000000000000000" pitchFamily="2" charset="2"/>
              </a:rPr>
              <a:t> </a:t>
            </a:r>
            <a:r>
              <a:rPr lang="de-DE" sz="2400" dirty="0"/>
              <a:t>Abschnitt </a:t>
            </a:r>
            <a:r>
              <a:rPr lang="de-DE" sz="2400" i="1" dirty="0"/>
              <a:t>Kultur der Digitalität </a:t>
            </a:r>
            <a:r>
              <a:rPr lang="de-DE" sz="2400" dirty="0">
                <a:sym typeface="Wingdings" panose="05000000000000000000" pitchFamily="2" charset="2"/>
              </a:rPr>
              <a:t> </a:t>
            </a:r>
            <a:r>
              <a:rPr lang="de-DE" sz="2400" dirty="0"/>
              <a:t>Vortrag von Axel </a:t>
            </a:r>
            <a:r>
              <a:rPr lang="de-DE" sz="2400" dirty="0" err="1"/>
              <a:t>Krommer</a:t>
            </a:r>
            <a:r>
              <a:rPr lang="de-DE" sz="2400" dirty="0"/>
              <a:t> zu digitalgestütztem Unterricht vs. Unterricht in der Kultur der Digitalität anschauen</a:t>
            </a:r>
          </a:p>
          <a:p>
            <a:pPr marL="0" indent="0">
              <a:buNone/>
            </a:pPr>
            <a:endParaRPr lang="de-DE" dirty="0"/>
          </a:p>
          <a:p>
            <a:pPr marL="0" indent="0" algn="ctr">
              <a:buNone/>
            </a:pPr>
            <a:r>
              <a:rPr lang="de-DE" sz="2400" b="1" dirty="0">
                <a:sym typeface="Wingdings" panose="05000000000000000000" pitchFamily="2" charset="2"/>
              </a:rPr>
              <a:t>Lese-/</a:t>
            </a:r>
            <a:r>
              <a:rPr lang="de-DE" sz="2400" b="1" dirty="0" err="1">
                <a:sym typeface="Wingdings" panose="05000000000000000000" pitchFamily="2" charset="2"/>
              </a:rPr>
              <a:t>Sehfrage</a:t>
            </a:r>
            <a:r>
              <a:rPr lang="de-DE" sz="2400" b="1" dirty="0">
                <a:sym typeface="Wingdings" panose="05000000000000000000" pitchFamily="2" charset="2"/>
              </a:rPr>
              <a:t>: </a:t>
            </a:r>
            <a:br>
              <a:rPr lang="de-DE" sz="2400" b="1" dirty="0">
                <a:sym typeface="Wingdings" panose="05000000000000000000" pitchFamily="2" charset="2"/>
              </a:rPr>
            </a:br>
            <a:r>
              <a:rPr lang="de-DE" sz="2400" i="1" dirty="0">
                <a:sym typeface="Wingdings" panose="05000000000000000000" pitchFamily="2" charset="2"/>
              </a:rPr>
              <a:t>Was ist der Unterschied zwischen digital gestütztem Unterricht und Unterricht in der Kultur der Digitalität?</a:t>
            </a:r>
            <a:endParaRPr lang="de-DE" sz="2400" i="1" dirty="0"/>
          </a:p>
        </p:txBody>
      </p:sp>
    </p:spTree>
    <p:extLst>
      <p:ext uri="{BB962C8B-B14F-4D97-AF65-F5344CB8AC3E}">
        <p14:creationId xmlns:p14="http://schemas.microsoft.com/office/powerpoint/2010/main" val="52287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p:txBody>
          <a:bodyPr/>
          <a:lstStyle/>
          <a:p>
            <a:r>
              <a:rPr lang="de-DE" dirty="0"/>
              <a:t>Quellen und weiterführende Literatur</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p:txBody>
          <a:bodyPr/>
          <a:lstStyle/>
          <a:p>
            <a:pPr marL="0" indent="0">
              <a:lnSpc>
                <a:spcPct val="100000"/>
              </a:lnSpc>
              <a:spcAft>
                <a:spcPts val="600"/>
              </a:spcAft>
              <a:buNone/>
            </a:pPr>
            <a:r>
              <a:rPr lang="de-DE" dirty="0"/>
              <a:t>HATAY – Anadolu Agency (22.04.2016): </a:t>
            </a:r>
            <a:r>
              <a:rPr lang="en-US" dirty="0"/>
              <a:t>‘Be cheerful, live your life:’ Ancient mosaic ‘meme’ found in Turkey’s south.</a:t>
            </a:r>
            <a:r>
              <a:rPr lang="de-DE" dirty="0"/>
              <a:t> </a:t>
            </a:r>
            <a:r>
              <a:rPr lang="de-DE" dirty="0">
                <a:hlinkClick r:id="rId2"/>
              </a:rPr>
              <a:t>https://www.hurriyetdailynews.com/be-cheerful-live-your-life-ancient-mosaic-meme-found-in-turkeys-south-98201</a:t>
            </a:r>
            <a:r>
              <a:rPr lang="de-DE" dirty="0"/>
              <a:t> (04.10.2024).</a:t>
            </a:r>
          </a:p>
          <a:p>
            <a:pPr marL="0" indent="0">
              <a:lnSpc>
                <a:spcPct val="100000"/>
              </a:lnSpc>
              <a:spcAft>
                <a:spcPts val="600"/>
              </a:spcAft>
              <a:buNone/>
            </a:pPr>
            <a:r>
              <a:rPr lang="de-DE" dirty="0"/>
              <a:t>Keep, </a:t>
            </a:r>
            <a:r>
              <a:rPr lang="de-DE" dirty="0" err="1"/>
              <a:t>Lenlee</a:t>
            </a:r>
            <a:r>
              <a:rPr lang="de-DE" dirty="0"/>
              <a:t> (2020): </a:t>
            </a:r>
            <a:r>
              <a:rPr lang="de-DE" dirty="0" err="1"/>
              <a:t>From</a:t>
            </a:r>
            <a:r>
              <a:rPr lang="de-DE" dirty="0"/>
              <a:t> </a:t>
            </a:r>
            <a:r>
              <a:rPr lang="de-DE" dirty="0" err="1"/>
              <a:t>Kilroy</a:t>
            </a:r>
            <a:r>
              <a:rPr lang="de-DE" dirty="0"/>
              <a:t> </a:t>
            </a:r>
            <a:r>
              <a:rPr lang="de-DE" dirty="0" err="1"/>
              <a:t>to</a:t>
            </a:r>
            <a:r>
              <a:rPr lang="de-DE" dirty="0"/>
              <a:t> Pepe: A </a:t>
            </a:r>
            <a:r>
              <a:rPr lang="de-DE" dirty="0" err="1"/>
              <a:t>brief</a:t>
            </a:r>
            <a:r>
              <a:rPr lang="de-DE" dirty="0"/>
              <a:t> </a:t>
            </a:r>
            <a:r>
              <a:rPr lang="de-DE" dirty="0" err="1"/>
              <a:t>history</a:t>
            </a:r>
            <a:r>
              <a:rPr lang="de-DE" dirty="0"/>
              <a:t> </a:t>
            </a:r>
            <a:r>
              <a:rPr lang="de-DE" dirty="0" err="1"/>
              <a:t>of</a:t>
            </a:r>
            <a:r>
              <a:rPr lang="de-DE" dirty="0"/>
              <a:t> </a:t>
            </a:r>
            <a:r>
              <a:rPr lang="de-DE" dirty="0" err="1"/>
              <a:t>memes</a:t>
            </a:r>
            <a:r>
              <a:rPr lang="de-DE" dirty="0"/>
              <a:t>. Online verfügbar unter </a:t>
            </a:r>
            <a:r>
              <a:rPr lang="de-DE" dirty="0">
                <a:hlinkClick r:id="rId3"/>
              </a:rPr>
              <a:t>https://www.pbs.org/independentlens/blog/from-kilroy-to-pepe-a-brief-history-of-memes</a:t>
            </a:r>
            <a:r>
              <a:rPr lang="de-DE" dirty="0"/>
              <a:t> (04.10.2014)</a:t>
            </a:r>
          </a:p>
          <a:p>
            <a:pPr marL="0" indent="0">
              <a:lnSpc>
                <a:spcPct val="100000"/>
              </a:lnSpc>
              <a:spcAft>
                <a:spcPts val="600"/>
              </a:spcAft>
              <a:buNone/>
            </a:pPr>
            <a:r>
              <a:rPr lang="de-DE" dirty="0" err="1"/>
              <a:t>Laineste</a:t>
            </a:r>
            <a:r>
              <a:rPr lang="de-DE" dirty="0"/>
              <a:t>, </a:t>
            </a:r>
            <a:r>
              <a:rPr lang="de-DE" dirty="0" err="1"/>
              <a:t>Liisi</a:t>
            </a:r>
            <a:r>
              <a:rPr lang="de-DE" dirty="0"/>
              <a:t>; </a:t>
            </a:r>
            <a:r>
              <a:rPr lang="de-DE" dirty="0" err="1"/>
              <a:t>Voolaid</a:t>
            </a:r>
            <a:r>
              <a:rPr lang="de-DE" dirty="0"/>
              <a:t>, </a:t>
            </a:r>
            <a:r>
              <a:rPr lang="de-DE" dirty="0" err="1"/>
              <a:t>Piret</a:t>
            </a:r>
            <a:r>
              <a:rPr lang="de-DE" dirty="0"/>
              <a:t> (2017): </a:t>
            </a:r>
            <a:r>
              <a:rPr lang="de-DE" dirty="0" err="1"/>
              <a:t>Laughing</a:t>
            </a:r>
            <a:r>
              <a:rPr lang="de-DE" dirty="0"/>
              <a:t> </a:t>
            </a:r>
            <a:r>
              <a:rPr lang="de-DE" dirty="0" err="1"/>
              <a:t>across</a:t>
            </a:r>
            <a:r>
              <a:rPr lang="de-DE" dirty="0"/>
              <a:t> </a:t>
            </a:r>
            <a:r>
              <a:rPr lang="de-DE" dirty="0" err="1"/>
              <a:t>borders</a:t>
            </a:r>
            <a:r>
              <a:rPr lang="de-DE" dirty="0"/>
              <a:t>: </a:t>
            </a:r>
            <a:r>
              <a:rPr lang="de-DE" dirty="0" err="1"/>
              <a:t>Intertextuality</a:t>
            </a:r>
            <a:r>
              <a:rPr lang="de-DE" dirty="0"/>
              <a:t> </a:t>
            </a:r>
            <a:r>
              <a:rPr lang="de-DE" dirty="0" err="1"/>
              <a:t>of</a:t>
            </a:r>
            <a:r>
              <a:rPr lang="de-DE" dirty="0"/>
              <a:t> </a:t>
            </a:r>
            <a:r>
              <a:rPr lang="de-DE" dirty="0" err="1"/>
              <a:t>internet</a:t>
            </a:r>
            <a:r>
              <a:rPr lang="de-DE" dirty="0"/>
              <a:t> </a:t>
            </a:r>
            <a:r>
              <a:rPr lang="de-DE" dirty="0" err="1"/>
              <a:t>memes</a:t>
            </a:r>
            <a:r>
              <a:rPr lang="de-DE" dirty="0"/>
              <a:t>. In: </a:t>
            </a:r>
            <a:r>
              <a:rPr lang="de-DE" i="1" dirty="0"/>
              <a:t>EJHR </a:t>
            </a:r>
            <a:r>
              <a:rPr lang="de-DE" dirty="0"/>
              <a:t>4 (4), S. 26–49. </a:t>
            </a:r>
          </a:p>
          <a:p>
            <a:pPr marL="0" indent="0">
              <a:lnSpc>
                <a:spcPct val="100000"/>
              </a:lnSpc>
              <a:spcAft>
                <a:spcPts val="600"/>
              </a:spcAft>
              <a:buNone/>
            </a:pPr>
            <a:r>
              <a:rPr lang="de-DE" dirty="0"/>
              <a:t>Meyer, Hilbert (2018): </a:t>
            </a:r>
            <a:r>
              <a:rPr lang="de-DE" i="1" dirty="0"/>
              <a:t>Leitfaden Unterrichtsvorbereitung</a:t>
            </a:r>
            <a:r>
              <a:rPr lang="de-DE" dirty="0"/>
              <a:t>. 10. Auflage. Berlin: Cornelsen.</a:t>
            </a:r>
          </a:p>
          <a:p>
            <a:pPr marL="0" indent="0">
              <a:lnSpc>
                <a:spcPct val="100000"/>
              </a:lnSpc>
              <a:spcAft>
                <a:spcPts val="600"/>
              </a:spcAft>
              <a:buNone/>
            </a:pPr>
            <a:r>
              <a:rPr lang="en-US" dirty="0" err="1"/>
              <a:t>Shifman</a:t>
            </a:r>
            <a:r>
              <a:rPr lang="en-US" dirty="0"/>
              <a:t>, </a:t>
            </a:r>
            <a:r>
              <a:rPr lang="en-US" dirty="0" err="1"/>
              <a:t>Limor</a:t>
            </a:r>
            <a:r>
              <a:rPr lang="en-US" dirty="0"/>
              <a:t> (2014): </a:t>
            </a:r>
            <a:r>
              <a:rPr lang="en-US" i="1" dirty="0"/>
              <a:t>Memes in Digital Culture</a:t>
            </a:r>
            <a:r>
              <a:rPr lang="en-US" dirty="0"/>
              <a:t>. The MIT Press. APA 7th Edition (American Psychological Assoc.).</a:t>
            </a:r>
            <a:endParaRPr lang="de-DE"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13</a:t>
            </a:fld>
            <a:endParaRPr lang="de-DE"/>
          </a:p>
        </p:txBody>
      </p:sp>
    </p:spTree>
    <p:extLst>
      <p:ext uri="{BB962C8B-B14F-4D97-AF65-F5344CB8AC3E}">
        <p14:creationId xmlns:p14="http://schemas.microsoft.com/office/powerpoint/2010/main" val="383746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p:txBody>
          <a:bodyPr>
            <a:normAutofit fontScale="92500" lnSpcReduction="10000"/>
          </a:bodyPr>
          <a:lstStyle/>
          <a:p>
            <a:pPr marL="0" indent="0">
              <a:buNone/>
            </a:pPr>
            <a:r>
              <a:rPr lang="de-DE" sz="2400" b="1" u="sng" dirty="0"/>
              <a:t>Leben in der Kultur der Digitalität – Am Beispiel </a:t>
            </a:r>
            <a:r>
              <a:rPr lang="de-DE" sz="2400" b="1" u="sng" dirty="0" err="1"/>
              <a:t>Memes</a:t>
            </a:r>
            <a:endParaRPr lang="de-DE" sz="2400" b="1" u="sng" dirty="0"/>
          </a:p>
          <a:p>
            <a:pPr marL="457200" indent="-457200">
              <a:buFont typeface="+mj-lt"/>
              <a:buAutoNum type="arabicPeriod"/>
            </a:pPr>
            <a:r>
              <a:rPr lang="de-DE" sz="2400" dirty="0"/>
              <a:t>Organisatorisches</a:t>
            </a:r>
          </a:p>
          <a:p>
            <a:pPr marL="457200" indent="-457200">
              <a:buFont typeface="+mj-lt"/>
              <a:buAutoNum type="arabicPeriod"/>
            </a:pPr>
            <a:r>
              <a:rPr lang="de-DE" sz="2400" dirty="0"/>
              <a:t>Einstieg: Anknüpfen an Erfahrungen</a:t>
            </a:r>
          </a:p>
          <a:p>
            <a:pPr marL="457200" indent="-457200">
              <a:buFont typeface="+mj-lt"/>
              <a:buAutoNum type="arabicPeriod"/>
            </a:pPr>
            <a:r>
              <a:rPr lang="de-DE" sz="2400" dirty="0"/>
              <a:t>Input</a:t>
            </a:r>
          </a:p>
          <a:p>
            <a:pPr marL="457200" indent="-457200">
              <a:buFont typeface="+mj-lt"/>
              <a:buAutoNum type="arabicPeriod"/>
            </a:pPr>
            <a:r>
              <a:rPr lang="de-DE" sz="2400" dirty="0"/>
              <a:t>Anwendung</a:t>
            </a:r>
          </a:p>
          <a:p>
            <a:pPr>
              <a:buFontTx/>
              <a:buChar char="-"/>
            </a:pPr>
            <a:r>
              <a:rPr lang="de-DE" sz="2400" b="1" dirty="0"/>
              <a:t>kurze Pause –</a:t>
            </a:r>
          </a:p>
          <a:p>
            <a:pPr marL="0" indent="0">
              <a:buNone/>
            </a:pPr>
            <a:r>
              <a:rPr lang="de-DE" sz="2400" dirty="0"/>
              <a:t>5. Selbsterfahrung</a:t>
            </a:r>
          </a:p>
          <a:p>
            <a:pPr marL="0" indent="0">
              <a:buNone/>
            </a:pPr>
            <a:r>
              <a:rPr lang="de-DE" sz="2400" dirty="0"/>
              <a:t>6. Reflexion der Selbsterfahrung und Transfer auf Unterricht</a:t>
            </a:r>
          </a:p>
          <a:p>
            <a:pPr marL="0" indent="0">
              <a:buNone/>
            </a:pPr>
            <a:endParaRPr lang="de-DE" sz="2400" b="1"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2</a:t>
            </a:fld>
            <a:endParaRPr lang="de-DE"/>
          </a:p>
        </p:txBody>
      </p:sp>
    </p:spTree>
    <p:extLst>
      <p:ext uri="{BB962C8B-B14F-4D97-AF65-F5344CB8AC3E}">
        <p14:creationId xmlns:p14="http://schemas.microsoft.com/office/powerpoint/2010/main" val="58064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48615-9C19-4B3E-9517-5986C079A147}"/>
              </a:ext>
            </a:extLst>
          </p:cNvPr>
          <p:cNvSpPr>
            <a:spLocks noGrp="1"/>
          </p:cNvSpPr>
          <p:nvPr>
            <p:ph type="title"/>
          </p:nvPr>
        </p:nvSpPr>
        <p:spPr/>
        <p:txBody>
          <a:bodyPr/>
          <a:lstStyle/>
          <a:p>
            <a:r>
              <a:rPr lang="de-DE" dirty="0"/>
              <a:t>Organisatorisches zum Seminar</a:t>
            </a:r>
            <a:br>
              <a:rPr lang="de-DE" dirty="0"/>
            </a:br>
            <a:endParaRPr lang="de-DE" dirty="0"/>
          </a:p>
        </p:txBody>
      </p:sp>
      <p:sp>
        <p:nvSpPr>
          <p:cNvPr id="4" name="Foliennummernplatzhalter 3">
            <a:extLst>
              <a:ext uri="{FF2B5EF4-FFF2-40B4-BE49-F238E27FC236}">
                <a16:creationId xmlns:a16="http://schemas.microsoft.com/office/drawing/2014/main" id="{BF16AD0C-9558-4C85-8B63-39E80D1023D7}"/>
              </a:ext>
            </a:extLst>
          </p:cNvPr>
          <p:cNvSpPr>
            <a:spLocks noGrp="1"/>
          </p:cNvSpPr>
          <p:nvPr>
            <p:ph type="sldNum" sz="quarter" idx="12"/>
          </p:nvPr>
        </p:nvSpPr>
        <p:spPr/>
        <p:txBody>
          <a:bodyPr/>
          <a:lstStyle/>
          <a:p>
            <a:fld id="{968FC3C1-8B2E-4CF4-97FE-57A4E19AC873}" type="slidenum">
              <a:rPr lang="de-DE" smtClean="0"/>
              <a:t>3</a:t>
            </a:fld>
            <a:endParaRPr lang="de-DE"/>
          </a:p>
        </p:txBody>
      </p:sp>
      <p:sp>
        <p:nvSpPr>
          <p:cNvPr id="5" name="Textplatzhalter 4">
            <a:extLst>
              <a:ext uri="{FF2B5EF4-FFF2-40B4-BE49-F238E27FC236}">
                <a16:creationId xmlns:a16="http://schemas.microsoft.com/office/drawing/2014/main" id="{CF29C955-4887-4EEE-A1BE-548A74EFBCF9}"/>
              </a:ext>
            </a:extLst>
          </p:cNvPr>
          <p:cNvSpPr>
            <a:spLocks noGrp="1"/>
          </p:cNvSpPr>
          <p:nvPr>
            <p:ph type="body" sz="quarter" idx="13"/>
          </p:nvPr>
        </p:nvSpPr>
        <p:spPr>
          <a:xfrm>
            <a:off x="300037" y="2241549"/>
            <a:ext cx="8748291" cy="3851747"/>
          </a:xfrm>
        </p:spPr>
        <p:txBody>
          <a:bodyPr>
            <a:noAutofit/>
          </a:bodyPr>
          <a:lstStyle/>
          <a:p>
            <a:pPr>
              <a:lnSpc>
                <a:spcPct val="114000"/>
              </a:lnSpc>
              <a:spcAft>
                <a:spcPts val="600"/>
              </a:spcAft>
            </a:pPr>
            <a:r>
              <a:rPr lang="de-DE" b="1" dirty="0"/>
              <a:t>Seminarplan</a:t>
            </a:r>
            <a:r>
              <a:rPr lang="de-DE" dirty="0"/>
              <a:t> und Infos zur </a:t>
            </a:r>
            <a:r>
              <a:rPr lang="de-DE" b="1" dirty="0"/>
              <a:t>Studienleistung</a:t>
            </a:r>
            <a:r>
              <a:rPr lang="de-DE" dirty="0"/>
              <a:t> sowie alle anderen Informationen und </a:t>
            </a:r>
            <a:r>
              <a:rPr lang="de-DE" b="1" dirty="0"/>
              <a:t>Materialien</a:t>
            </a:r>
            <a:r>
              <a:rPr lang="de-DE" dirty="0"/>
              <a:t> findet ihr im </a:t>
            </a:r>
            <a:r>
              <a:rPr lang="de-DE" dirty="0" err="1"/>
              <a:t>Moodle</a:t>
            </a:r>
            <a:r>
              <a:rPr lang="de-DE" dirty="0"/>
              <a:t>-Kurs: </a:t>
            </a:r>
            <a:r>
              <a:rPr lang="de-DE" dirty="0">
                <a:sym typeface="Wingdings" panose="05000000000000000000" pitchFamily="2" charset="2"/>
                <a:hlinkClick r:id="rId2"/>
              </a:rPr>
              <a:t>250161 „Professionelles Handeln in pädagogischen Kontexten - Sprachsensibler Fachunterricht der Oberstufe in der digitalen Welt“ (S BS) (</a:t>
            </a:r>
            <a:r>
              <a:rPr lang="de-DE" dirty="0" err="1">
                <a:sym typeface="Wingdings" panose="05000000000000000000" pitchFamily="2" charset="2"/>
                <a:hlinkClick r:id="rId2"/>
              </a:rPr>
              <a:t>WiSe</a:t>
            </a:r>
            <a:r>
              <a:rPr lang="de-DE" dirty="0">
                <a:sym typeface="Wingdings" panose="05000000000000000000" pitchFamily="2" charset="2"/>
                <a:hlinkClick r:id="rId2"/>
              </a:rPr>
              <a:t> 2025/2026)</a:t>
            </a:r>
            <a:endParaRPr lang="de-DE" dirty="0">
              <a:sym typeface="Wingdings" panose="05000000000000000000" pitchFamily="2" charset="2"/>
            </a:endParaRPr>
          </a:p>
          <a:p>
            <a:pPr>
              <a:lnSpc>
                <a:spcPct val="114000"/>
              </a:lnSpc>
              <a:spcAft>
                <a:spcPts val="600"/>
              </a:spcAft>
            </a:pPr>
            <a:r>
              <a:rPr lang="de-DE" dirty="0">
                <a:sym typeface="Wingdings" panose="05000000000000000000" pitchFamily="2" charset="2"/>
              </a:rPr>
              <a:t>Könnt ihr mal nicht an einer Seminarsitzung teilnehmen, </a:t>
            </a:r>
            <a:r>
              <a:rPr lang="de-DE" b="1" dirty="0">
                <a:sym typeface="Wingdings" panose="05000000000000000000" pitchFamily="2" charset="2"/>
              </a:rPr>
              <a:t>meldet euch bitte per E-Mail ab</a:t>
            </a:r>
            <a:r>
              <a:rPr lang="de-DE" dirty="0">
                <a:sym typeface="Wingdings" panose="05000000000000000000" pitchFamily="2" charset="2"/>
              </a:rPr>
              <a:t>: digitalisierungsprojekt@uni-bielefeld.de</a:t>
            </a:r>
          </a:p>
        </p:txBody>
      </p:sp>
      <p:pic>
        <p:nvPicPr>
          <p:cNvPr id="8" name="Grafik 7">
            <a:extLst>
              <a:ext uri="{FF2B5EF4-FFF2-40B4-BE49-F238E27FC236}">
                <a16:creationId xmlns:a16="http://schemas.microsoft.com/office/drawing/2014/main" id="{B9C820B6-CF22-4C9D-9212-B11FA0399424}"/>
              </a:ext>
            </a:extLst>
          </p:cNvPr>
          <p:cNvPicPr>
            <a:picLocks noChangeAspect="1"/>
          </p:cNvPicPr>
          <p:nvPr/>
        </p:nvPicPr>
        <p:blipFill>
          <a:blip r:embed="rId3"/>
          <a:stretch>
            <a:fillRect/>
          </a:stretch>
        </p:blipFill>
        <p:spPr>
          <a:xfrm>
            <a:off x="9612409" y="2241549"/>
            <a:ext cx="1949202" cy="1949202"/>
          </a:xfrm>
          <a:prstGeom prst="rect">
            <a:avLst/>
          </a:prstGeom>
        </p:spPr>
      </p:pic>
    </p:spTree>
    <p:extLst>
      <p:ext uri="{BB962C8B-B14F-4D97-AF65-F5344CB8AC3E}">
        <p14:creationId xmlns:p14="http://schemas.microsoft.com/office/powerpoint/2010/main" val="240344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AB45B94-CABE-43C8-87BB-C08ADC804DD3}"/>
              </a:ext>
            </a:extLst>
          </p:cNvPr>
          <p:cNvSpPr>
            <a:spLocks noGrp="1"/>
          </p:cNvSpPr>
          <p:nvPr>
            <p:ph type="title"/>
          </p:nvPr>
        </p:nvSpPr>
        <p:spPr/>
        <p:txBody>
          <a:bodyPr/>
          <a:lstStyle/>
          <a:p>
            <a:r>
              <a:rPr lang="de-DE" i="1" dirty="0"/>
              <a:t>Was ist dein Lieblings-Meme? Warum?</a:t>
            </a:r>
          </a:p>
        </p:txBody>
      </p:sp>
      <p:sp>
        <p:nvSpPr>
          <p:cNvPr id="4" name="Foliennummernplatzhalter 3">
            <a:extLst>
              <a:ext uri="{FF2B5EF4-FFF2-40B4-BE49-F238E27FC236}">
                <a16:creationId xmlns:a16="http://schemas.microsoft.com/office/drawing/2014/main" id="{D313833D-2B90-4F91-948D-7888120AA010}"/>
              </a:ext>
            </a:extLst>
          </p:cNvPr>
          <p:cNvSpPr>
            <a:spLocks noGrp="1"/>
          </p:cNvSpPr>
          <p:nvPr>
            <p:ph type="sldNum" sz="quarter" idx="12"/>
          </p:nvPr>
        </p:nvSpPr>
        <p:spPr/>
        <p:txBody>
          <a:bodyPr/>
          <a:lstStyle/>
          <a:p>
            <a:fld id="{968FC3C1-8B2E-4CF4-97FE-57A4E19AC873}" type="slidenum">
              <a:rPr lang="de-DE" smtClean="0"/>
              <a:t>4</a:t>
            </a:fld>
            <a:endParaRPr lang="de-DE"/>
          </a:p>
        </p:txBody>
      </p:sp>
      <p:pic>
        <p:nvPicPr>
          <p:cNvPr id="11" name="Grafik 10">
            <a:extLst>
              <a:ext uri="{FF2B5EF4-FFF2-40B4-BE49-F238E27FC236}">
                <a16:creationId xmlns:a16="http://schemas.microsoft.com/office/drawing/2014/main" id="{B576AFFC-9557-4D1C-A58E-0150EA1920AA}"/>
              </a:ext>
            </a:extLst>
          </p:cNvPr>
          <p:cNvPicPr>
            <a:picLocks noChangeAspect="1"/>
          </p:cNvPicPr>
          <p:nvPr/>
        </p:nvPicPr>
        <p:blipFill>
          <a:blip r:embed="rId2"/>
          <a:stretch>
            <a:fillRect/>
          </a:stretch>
        </p:blipFill>
        <p:spPr>
          <a:xfrm>
            <a:off x="3142655" y="2076801"/>
            <a:ext cx="2315747" cy="1296818"/>
          </a:xfrm>
          <a:prstGeom prst="rect">
            <a:avLst/>
          </a:prstGeom>
          <a:ln>
            <a:noFill/>
          </a:ln>
          <a:effectLst>
            <a:outerShdw blurRad="292100" dist="139700" dir="2700000" algn="tl" rotWithShape="0">
              <a:srgbClr val="333333">
                <a:alpha val="65000"/>
              </a:srgbClr>
            </a:outerShdw>
          </a:effectLst>
        </p:spPr>
      </p:pic>
      <p:pic>
        <p:nvPicPr>
          <p:cNvPr id="13" name="Grafik 12">
            <a:extLst>
              <a:ext uri="{FF2B5EF4-FFF2-40B4-BE49-F238E27FC236}">
                <a16:creationId xmlns:a16="http://schemas.microsoft.com/office/drawing/2014/main" id="{5B3EB8B2-A71C-4E6B-84A1-E223689F089B}"/>
              </a:ext>
            </a:extLst>
          </p:cNvPr>
          <p:cNvPicPr>
            <a:picLocks noChangeAspect="1"/>
          </p:cNvPicPr>
          <p:nvPr/>
        </p:nvPicPr>
        <p:blipFill>
          <a:blip r:embed="rId3"/>
          <a:stretch>
            <a:fillRect/>
          </a:stretch>
        </p:blipFill>
        <p:spPr>
          <a:xfrm>
            <a:off x="9552384" y="2935733"/>
            <a:ext cx="1786919" cy="3190926"/>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0379F35F-57AB-4CA5-9BBC-FB579F627DE2}"/>
              </a:ext>
            </a:extLst>
          </p:cNvPr>
          <p:cNvPicPr>
            <a:picLocks noChangeAspect="1"/>
          </p:cNvPicPr>
          <p:nvPr/>
        </p:nvPicPr>
        <p:blipFill>
          <a:blip r:embed="rId4"/>
          <a:stretch>
            <a:fillRect/>
          </a:stretch>
        </p:blipFill>
        <p:spPr>
          <a:xfrm>
            <a:off x="4867575" y="3960403"/>
            <a:ext cx="2456850" cy="2593013"/>
          </a:xfrm>
          <a:prstGeom prst="rect">
            <a:avLst/>
          </a:prstGeom>
          <a:ln>
            <a:noFill/>
          </a:ln>
          <a:effectLst>
            <a:outerShdw blurRad="292100" dist="139700" dir="2700000" algn="tl" rotWithShape="0">
              <a:srgbClr val="333333">
                <a:alpha val="65000"/>
              </a:srgbClr>
            </a:outerShdw>
          </a:effectLst>
        </p:spPr>
      </p:pic>
      <p:pic>
        <p:nvPicPr>
          <p:cNvPr id="17" name="Grafik 16">
            <a:extLst>
              <a:ext uri="{FF2B5EF4-FFF2-40B4-BE49-F238E27FC236}">
                <a16:creationId xmlns:a16="http://schemas.microsoft.com/office/drawing/2014/main" id="{2FD024D0-F8FF-44E7-884F-5EFAEA632400}"/>
              </a:ext>
            </a:extLst>
          </p:cNvPr>
          <p:cNvPicPr>
            <a:picLocks noChangeAspect="1"/>
          </p:cNvPicPr>
          <p:nvPr/>
        </p:nvPicPr>
        <p:blipFill rotWithShape="1">
          <a:blip r:embed="rId5"/>
          <a:srcRect l="21885" t="20284" r="20323" b="1617"/>
          <a:stretch/>
        </p:blipFill>
        <p:spPr>
          <a:xfrm>
            <a:off x="7484170" y="2096852"/>
            <a:ext cx="1908468" cy="2664296"/>
          </a:xfrm>
          <a:prstGeom prst="rect">
            <a:avLst/>
          </a:prstGeom>
          <a:ln>
            <a:noFill/>
          </a:ln>
          <a:effectLst>
            <a:outerShdw blurRad="292100" dist="139700" dir="2700000" algn="tl" rotWithShape="0">
              <a:srgbClr val="333333">
                <a:alpha val="65000"/>
              </a:srgbClr>
            </a:outerShdw>
          </a:effectLst>
        </p:spPr>
      </p:pic>
      <p:pic>
        <p:nvPicPr>
          <p:cNvPr id="10" name="Grafik 9">
            <a:extLst>
              <a:ext uri="{FF2B5EF4-FFF2-40B4-BE49-F238E27FC236}">
                <a16:creationId xmlns:a16="http://schemas.microsoft.com/office/drawing/2014/main" id="{0B3B02FE-DE5C-481C-B706-E4C38F2968B0}"/>
              </a:ext>
            </a:extLst>
          </p:cNvPr>
          <p:cNvPicPr>
            <a:picLocks noChangeAspect="1"/>
          </p:cNvPicPr>
          <p:nvPr/>
        </p:nvPicPr>
        <p:blipFill>
          <a:blip r:embed="rId6"/>
          <a:stretch>
            <a:fillRect/>
          </a:stretch>
        </p:blipFill>
        <p:spPr>
          <a:xfrm>
            <a:off x="321607" y="3645024"/>
            <a:ext cx="4156489" cy="2636912"/>
          </a:xfrm>
          <a:prstGeom prst="rect">
            <a:avLst/>
          </a:prstGeom>
        </p:spPr>
      </p:pic>
    </p:spTree>
    <p:extLst>
      <p:ext uri="{BB962C8B-B14F-4D97-AF65-F5344CB8AC3E}">
        <p14:creationId xmlns:p14="http://schemas.microsoft.com/office/powerpoint/2010/main" val="282268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CE6F27F-199C-421D-98C1-D53D45E3E75C}"/>
              </a:ext>
            </a:extLst>
          </p:cNvPr>
          <p:cNvSpPr>
            <a:spLocks noGrp="1"/>
          </p:cNvSpPr>
          <p:nvPr>
            <p:ph type="title"/>
          </p:nvPr>
        </p:nvSpPr>
        <p:spPr/>
        <p:txBody>
          <a:bodyPr/>
          <a:lstStyle/>
          <a:p>
            <a:r>
              <a:rPr lang="de-DE" dirty="0" err="1"/>
              <a:t>Memes</a:t>
            </a:r>
            <a:r>
              <a:rPr lang="de-DE" dirty="0"/>
              <a:t> – Ein historischer Abriss</a:t>
            </a:r>
          </a:p>
        </p:txBody>
      </p:sp>
      <p:sp>
        <p:nvSpPr>
          <p:cNvPr id="5" name="Foliennummernplatzhalter 4">
            <a:extLst>
              <a:ext uri="{FF2B5EF4-FFF2-40B4-BE49-F238E27FC236}">
                <a16:creationId xmlns:a16="http://schemas.microsoft.com/office/drawing/2014/main" id="{83644AA1-B989-4497-928A-7B79446EF23C}"/>
              </a:ext>
            </a:extLst>
          </p:cNvPr>
          <p:cNvSpPr>
            <a:spLocks noGrp="1"/>
          </p:cNvSpPr>
          <p:nvPr>
            <p:ph type="sldNum" sz="quarter" idx="12"/>
          </p:nvPr>
        </p:nvSpPr>
        <p:spPr/>
        <p:txBody>
          <a:bodyPr/>
          <a:lstStyle/>
          <a:p>
            <a:fld id="{968FC3C1-8B2E-4CF4-97FE-57A4E19AC873}" type="slidenum">
              <a:rPr lang="de-DE" smtClean="0"/>
              <a:t>5</a:t>
            </a:fld>
            <a:endParaRPr lang="de-DE"/>
          </a:p>
        </p:txBody>
      </p:sp>
      <p:sp>
        <p:nvSpPr>
          <p:cNvPr id="7" name="Textplatzhalter 6">
            <a:extLst>
              <a:ext uri="{FF2B5EF4-FFF2-40B4-BE49-F238E27FC236}">
                <a16:creationId xmlns:a16="http://schemas.microsoft.com/office/drawing/2014/main" id="{45F68133-B9FF-4FC5-9B52-974471B04544}"/>
              </a:ext>
            </a:extLst>
          </p:cNvPr>
          <p:cNvSpPr>
            <a:spLocks noGrp="1"/>
          </p:cNvSpPr>
          <p:nvPr>
            <p:ph type="body" sz="quarter" idx="13"/>
          </p:nvPr>
        </p:nvSpPr>
        <p:spPr>
          <a:xfrm>
            <a:off x="300037" y="2241550"/>
            <a:ext cx="5507931" cy="3995738"/>
          </a:xfrm>
        </p:spPr>
        <p:txBody>
          <a:bodyPr/>
          <a:lstStyle/>
          <a:p>
            <a:r>
              <a:rPr lang="de-DE" dirty="0"/>
              <a:t>Der Begriff </a:t>
            </a:r>
            <a:r>
              <a:rPr lang="de-DE" i="1" dirty="0"/>
              <a:t>Meme</a:t>
            </a:r>
            <a:r>
              <a:rPr lang="de-DE" dirty="0"/>
              <a:t> wurde in den 1970ern durch den Evolutionsbiologen Richard Dawkins  begründet („</a:t>
            </a:r>
            <a:r>
              <a:rPr lang="de-DE" dirty="0" err="1"/>
              <a:t>cultural</a:t>
            </a:r>
            <a:r>
              <a:rPr lang="de-DE" dirty="0"/>
              <a:t> </a:t>
            </a:r>
            <a:r>
              <a:rPr lang="de-DE" dirty="0" err="1"/>
              <a:t>units</a:t>
            </a:r>
            <a:r>
              <a:rPr lang="de-DE" dirty="0"/>
              <a:t> </a:t>
            </a:r>
            <a:r>
              <a:rPr lang="de-DE" dirty="0" err="1"/>
              <a:t>of</a:t>
            </a:r>
            <a:r>
              <a:rPr lang="de-DE" dirty="0"/>
              <a:t> </a:t>
            </a:r>
            <a:r>
              <a:rPr lang="de-DE" dirty="0" err="1"/>
              <a:t>information</a:t>
            </a:r>
            <a:r>
              <a:rPr lang="de-DE" dirty="0"/>
              <a:t>“).</a:t>
            </a:r>
          </a:p>
          <a:p>
            <a:r>
              <a:rPr lang="en-US" dirty="0"/>
              <a:t>“Online and face-to-face communication is not two distinct activities but cooperate in folkloric dissemination of cultural texts.” (</a:t>
            </a:r>
            <a:r>
              <a:rPr lang="en-US" dirty="0" err="1"/>
              <a:t>Laineste</a:t>
            </a:r>
            <a:r>
              <a:rPr lang="en-US" dirty="0"/>
              <a:t> &amp; </a:t>
            </a:r>
            <a:r>
              <a:rPr lang="en-US" dirty="0" err="1"/>
              <a:t>Voolaid</a:t>
            </a:r>
            <a:r>
              <a:rPr lang="en-US" dirty="0"/>
              <a:t> 2016: 27)</a:t>
            </a:r>
          </a:p>
        </p:txBody>
      </p:sp>
      <p:pic>
        <p:nvPicPr>
          <p:cNvPr id="3" name="Grafik 2">
            <a:extLst>
              <a:ext uri="{FF2B5EF4-FFF2-40B4-BE49-F238E27FC236}">
                <a16:creationId xmlns:a16="http://schemas.microsoft.com/office/drawing/2014/main" id="{22C84E3E-8316-4A9E-A109-CD12D0B93DED}"/>
              </a:ext>
            </a:extLst>
          </p:cNvPr>
          <p:cNvPicPr>
            <a:picLocks noChangeAspect="1"/>
          </p:cNvPicPr>
          <p:nvPr/>
        </p:nvPicPr>
        <p:blipFill rotWithShape="1">
          <a:blip r:embed="rId3"/>
          <a:srcRect l="30096" t="22709" r="8834" b="27727"/>
          <a:stretch/>
        </p:blipFill>
        <p:spPr>
          <a:xfrm>
            <a:off x="8543590" y="4083184"/>
            <a:ext cx="3348372" cy="2038141"/>
          </a:xfrm>
          <a:prstGeom prst="rect">
            <a:avLst/>
          </a:prstGeom>
        </p:spPr>
      </p:pic>
      <p:sp>
        <p:nvSpPr>
          <p:cNvPr id="8" name="Textfeld 7">
            <a:extLst>
              <a:ext uri="{FF2B5EF4-FFF2-40B4-BE49-F238E27FC236}">
                <a16:creationId xmlns:a16="http://schemas.microsoft.com/office/drawing/2014/main" id="{9A070D64-D1B9-4D80-AAF0-FB1A17F4BBF0}"/>
              </a:ext>
            </a:extLst>
          </p:cNvPr>
          <p:cNvSpPr txBox="1"/>
          <p:nvPr/>
        </p:nvSpPr>
        <p:spPr>
          <a:xfrm>
            <a:off x="9097607" y="6128971"/>
            <a:ext cx="2794355" cy="230832"/>
          </a:xfrm>
          <a:prstGeom prst="rect">
            <a:avLst/>
          </a:prstGeom>
          <a:noFill/>
        </p:spPr>
        <p:txBody>
          <a:bodyPr wrap="square" rtlCol="0">
            <a:spAutoFit/>
          </a:bodyPr>
          <a:lstStyle/>
          <a:p>
            <a:r>
              <a:rPr lang="en-US" sz="900" dirty="0"/>
              <a:t>(</a:t>
            </a:r>
            <a:r>
              <a:rPr lang="en-US" sz="900" i="1" dirty="0"/>
              <a:t>CC BY-SA 2.0 Coastal Elite from Halifax, Canada</a:t>
            </a:r>
            <a:r>
              <a:rPr lang="en-US" sz="900" dirty="0"/>
              <a:t>)</a:t>
            </a:r>
            <a:endParaRPr lang="de-DE" sz="900" dirty="0"/>
          </a:p>
        </p:txBody>
      </p:sp>
      <p:pic>
        <p:nvPicPr>
          <p:cNvPr id="10" name="Grafik 9">
            <a:extLst>
              <a:ext uri="{FF2B5EF4-FFF2-40B4-BE49-F238E27FC236}">
                <a16:creationId xmlns:a16="http://schemas.microsoft.com/office/drawing/2014/main" id="{08A21864-A1D6-49F0-A6A4-B1D6050D7E38}"/>
              </a:ext>
            </a:extLst>
          </p:cNvPr>
          <p:cNvPicPr>
            <a:picLocks noChangeAspect="1"/>
          </p:cNvPicPr>
          <p:nvPr/>
        </p:nvPicPr>
        <p:blipFill>
          <a:blip r:embed="rId4"/>
          <a:stretch>
            <a:fillRect/>
          </a:stretch>
        </p:blipFill>
        <p:spPr>
          <a:xfrm>
            <a:off x="8518256" y="269432"/>
            <a:ext cx="3359576" cy="3463942"/>
          </a:xfrm>
          <a:prstGeom prst="rect">
            <a:avLst/>
          </a:prstGeom>
        </p:spPr>
      </p:pic>
      <p:sp>
        <p:nvSpPr>
          <p:cNvPr id="11" name="Textfeld 10">
            <a:extLst>
              <a:ext uri="{FF2B5EF4-FFF2-40B4-BE49-F238E27FC236}">
                <a16:creationId xmlns:a16="http://schemas.microsoft.com/office/drawing/2014/main" id="{1013CE7A-9C72-4CF1-9EDA-4A5504F94107}"/>
              </a:ext>
            </a:extLst>
          </p:cNvPr>
          <p:cNvSpPr txBox="1"/>
          <p:nvPr/>
        </p:nvSpPr>
        <p:spPr>
          <a:xfrm>
            <a:off x="10045279" y="3733113"/>
            <a:ext cx="1832553" cy="230832"/>
          </a:xfrm>
          <a:prstGeom prst="rect">
            <a:avLst/>
          </a:prstGeom>
          <a:noFill/>
        </p:spPr>
        <p:txBody>
          <a:bodyPr wrap="none" rtlCol="0">
            <a:spAutoFit/>
          </a:bodyPr>
          <a:lstStyle/>
          <a:p>
            <a:r>
              <a:rPr lang="de-DE" sz="900" dirty="0"/>
              <a:t>(</a:t>
            </a:r>
            <a:r>
              <a:rPr lang="de-DE" sz="900" i="1" dirty="0"/>
              <a:t>Screenshot </a:t>
            </a:r>
            <a:r>
              <a:rPr lang="de-DE" sz="900" i="1" dirty="0" err="1"/>
              <a:t>Hürriet</a:t>
            </a:r>
            <a:r>
              <a:rPr lang="de-DE" sz="900" i="1" dirty="0"/>
              <a:t> Daily News</a:t>
            </a:r>
            <a:r>
              <a:rPr lang="de-DE" sz="900" dirty="0"/>
              <a:t>)</a:t>
            </a:r>
          </a:p>
        </p:txBody>
      </p:sp>
      <p:pic>
        <p:nvPicPr>
          <p:cNvPr id="13" name="Grafik 12">
            <a:extLst>
              <a:ext uri="{FF2B5EF4-FFF2-40B4-BE49-F238E27FC236}">
                <a16:creationId xmlns:a16="http://schemas.microsoft.com/office/drawing/2014/main" id="{35E41200-C54A-49A6-8427-106CC9838098}"/>
              </a:ext>
            </a:extLst>
          </p:cNvPr>
          <p:cNvPicPr>
            <a:picLocks noChangeAspect="1"/>
          </p:cNvPicPr>
          <p:nvPr/>
        </p:nvPicPr>
        <p:blipFill>
          <a:blip r:embed="rId5"/>
          <a:stretch>
            <a:fillRect/>
          </a:stretch>
        </p:blipFill>
        <p:spPr>
          <a:xfrm>
            <a:off x="5292085" y="3882304"/>
            <a:ext cx="3638409" cy="2239021"/>
          </a:xfrm>
          <a:prstGeom prst="rect">
            <a:avLst/>
          </a:prstGeom>
        </p:spPr>
      </p:pic>
      <p:sp>
        <p:nvSpPr>
          <p:cNvPr id="14" name="Textfeld 13">
            <a:extLst>
              <a:ext uri="{FF2B5EF4-FFF2-40B4-BE49-F238E27FC236}">
                <a16:creationId xmlns:a16="http://schemas.microsoft.com/office/drawing/2014/main" id="{4DFF6F38-8BD1-4F25-B6FE-66DB421B78BE}"/>
              </a:ext>
            </a:extLst>
          </p:cNvPr>
          <p:cNvSpPr txBox="1"/>
          <p:nvPr/>
        </p:nvSpPr>
        <p:spPr>
          <a:xfrm>
            <a:off x="5231904" y="269432"/>
            <a:ext cx="184731" cy="369332"/>
          </a:xfrm>
          <a:prstGeom prst="rect">
            <a:avLst/>
          </a:prstGeom>
          <a:noFill/>
        </p:spPr>
        <p:txBody>
          <a:bodyPr wrap="none" rtlCol="0">
            <a:spAutoFit/>
          </a:bodyPr>
          <a:lstStyle/>
          <a:p>
            <a:endParaRPr lang="de-DE" dirty="0"/>
          </a:p>
        </p:txBody>
      </p:sp>
      <p:sp>
        <p:nvSpPr>
          <p:cNvPr id="16" name="Textfeld 15">
            <a:extLst>
              <a:ext uri="{FF2B5EF4-FFF2-40B4-BE49-F238E27FC236}">
                <a16:creationId xmlns:a16="http://schemas.microsoft.com/office/drawing/2014/main" id="{0B6A6F38-BE08-41EA-82C0-2622C98A405F}"/>
              </a:ext>
            </a:extLst>
          </p:cNvPr>
          <p:cNvSpPr txBox="1"/>
          <p:nvPr/>
        </p:nvSpPr>
        <p:spPr>
          <a:xfrm flipH="1">
            <a:off x="6619758" y="6121872"/>
            <a:ext cx="1898498" cy="230832"/>
          </a:xfrm>
          <a:prstGeom prst="rect">
            <a:avLst/>
          </a:prstGeom>
          <a:noFill/>
        </p:spPr>
        <p:txBody>
          <a:bodyPr wrap="square" rtlCol="0">
            <a:spAutoFit/>
          </a:bodyPr>
          <a:lstStyle/>
          <a:p>
            <a:r>
              <a:rPr lang="de-DE" sz="900" dirty="0"/>
              <a:t>(</a:t>
            </a:r>
            <a:r>
              <a:rPr lang="de-DE" sz="900" dirty="0" err="1"/>
              <a:t>image</a:t>
            </a:r>
            <a:r>
              <a:rPr lang="de-DE" sz="900" dirty="0"/>
              <a:t> </a:t>
            </a:r>
            <a:r>
              <a:rPr lang="de-DE" sz="900" dirty="0" err="1"/>
              <a:t>credit</a:t>
            </a:r>
            <a:r>
              <a:rPr lang="de-DE" sz="900" dirty="0"/>
              <a:t>: </a:t>
            </a:r>
            <a:r>
              <a:rPr lang="de-DE" sz="900" dirty="0" err="1"/>
              <a:t>Character</a:t>
            </a:r>
            <a:r>
              <a:rPr lang="de-DE" sz="900" dirty="0"/>
              <a:t> Studio) </a:t>
            </a:r>
          </a:p>
        </p:txBody>
      </p:sp>
    </p:spTree>
    <p:extLst>
      <p:ext uri="{BB962C8B-B14F-4D97-AF65-F5344CB8AC3E}">
        <p14:creationId xmlns:p14="http://schemas.microsoft.com/office/powerpoint/2010/main" val="385113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21189-F597-4EC9-85C5-4B965719A39E}"/>
              </a:ext>
            </a:extLst>
          </p:cNvPr>
          <p:cNvSpPr>
            <a:spLocks noGrp="1"/>
          </p:cNvSpPr>
          <p:nvPr>
            <p:ph type="title"/>
          </p:nvPr>
        </p:nvSpPr>
        <p:spPr/>
        <p:txBody>
          <a:bodyPr/>
          <a:lstStyle/>
          <a:p>
            <a:r>
              <a:rPr lang="de-DE" dirty="0"/>
              <a:t>Digitalisierung ≠ Digitalität (Stalder 2021)</a:t>
            </a:r>
            <a:br>
              <a:rPr lang="de-DE" dirty="0"/>
            </a:br>
            <a:endParaRPr lang="de-DE" dirty="0"/>
          </a:p>
        </p:txBody>
      </p:sp>
      <p:sp>
        <p:nvSpPr>
          <p:cNvPr id="4" name="Foliennummernplatzhalter 3">
            <a:extLst>
              <a:ext uri="{FF2B5EF4-FFF2-40B4-BE49-F238E27FC236}">
                <a16:creationId xmlns:a16="http://schemas.microsoft.com/office/drawing/2014/main" id="{4C810CCB-0F9B-482E-AC88-584BC6D1EF74}"/>
              </a:ext>
            </a:extLst>
          </p:cNvPr>
          <p:cNvSpPr>
            <a:spLocks noGrp="1"/>
          </p:cNvSpPr>
          <p:nvPr>
            <p:ph type="sldNum" sz="quarter" idx="12"/>
          </p:nvPr>
        </p:nvSpPr>
        <p:spPr/>
        <p:txBody>
          <a:bodyPr/>
          <a:lstStyle/>
          <a:p>
            <a:fld id="{968FC3C1-8B2E-4CF4-97FE-57A4E19AC873}" type="slidenum">
              <a:rPr lang="de-DE" smtClean="0"/>
              <a:t>6</a:t>
            </a:fld>
            <a:endParaRPr lang="de-DE"/>
          </a:p>
        </p:txBody>
      </p:sp>
      <p:sp>
        <p:nvSpPr>
          <p:cNvPr id="7" name="Rechteck: abgerundete Ecken 6">
            <a:extLst>
              <a:ext uri="{FF2B5EF4-FFF2-40B4-BE49-F238E27FC236}">
                <a16:creationId xmlns:a16="http://schemas.microsoft.com/office/drawing/2014/main" id="{EDD10478-2600-445B-B581-BE88D0B08DBB}"/>
              </a:ext>
            </a:extLst>
          </p:cNvPr>
          <p:cNvSpPr/>
          <p:nvPr/>
        </p:nvSpPr>
        <p:spPr>
          <a:xfrm>
            <a:off x="6651179" y="2374267"/>
            <a:ext cx="4854188" cy="23726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3200" b="1" dirty="0">
                <a:solidFill>
                  <a:schemeClr val="tx1"/>
                </a:solidFill>
              </a:rPr>
              <a:t>(Kultur der) Digitalität</a:t>
            </a:r>
          </a:p>
        </p:txBody>
      </p:sp>
      <p:sp>
        <p:nvSpPr>
          <p:cNvPr id="6" name="Pfeil: nach rechts 5">
            <a:extLst>
              <a:ext uri="{FF2B5EF4-FFF2-40B4-BE49-F238E27FC236}">
                <a16:creationId xmlns:a16="http://schemas.microsoft.com/office/drawing/2014/main" id="{4B8E1C9F-C5F6-4A77-AFC6-6DE2E4E78BD2}"/>
              </a:ext>
            </a:extLst>
          </p:cNvPr>
          <p:cNvSpPr/>
          <p:nvPr/>
        </p:nvSpPr>
        <p:spPr>
          <a:xfrm>
            <a:off x="300039" y="2616567"/>
            <a:ext cx="6516041" cy="188800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3200" b="1" dirty="0">
                <a:solidFill>
                  <a:schemeClr val="tx1"/>
                </a:solidFill>
              </a:rPr>
              <a:t>Digitalisierung</a:t>
            </a:r>
          </a:p>
        </p:txBody>
      </p:sp>
      <p:sp>
        <p:nvSpPr>
          <p:cNvPr id="8" name="Rechteck 7">
            <a:extLst>
              <a:ext uri="{FF2B5EF4-FFF2-40B4-BE49-F238E27FC236}">
                <a16:creationId xmlns:a16="http://schemas.microsoft.com/office/drawing/2014/main" id="{750CB4A2-8097-4112-BB55-99F0D3540D1A}"/>
              </a:ext>
            </a:extLst>
          </p:cNvPr>
          <p:cNvSpPr/>
          <p:nvPr/>
        </p:nvSpPr>
        <p:spPr>
          <a:xfrm>
            <a:off x="300039" y="4121302"/>
            <a:ext cx="5363916" cy="923330"/>
          </a:xfrm>
          <a:prstGeom prst="rect">
            <a:avLst/>
          </a:prstGeom>
        </p:spPr>
        <p:txBody>
          <a:bodyPr wrap="square">
            <a:spAutoFit/>
          </a:bodyPr>
          <a:lstStyle/>
          <a:p>
            <a:r>
              <a:rPr lang="de-DE" dirty="0">
                <a:latin typeface="Segoe UI" panose="020B0502040204020203" pitchFamily="34" charset="0"/>
              </a:rPr>
              <a:t>„Dinge, die vorher mit analogen Medien organisiert wurden, werden nachher mit digitalen Medien organisiert.“</a:t>
            </a:r>
          </a:p>
        </p:txBody>
      </p:sp>
      <p:sp>
        <p:nvSpPr>
          <p:cNvPr id="10" name="Textfeld 9">
            <a:extLst>
              <a:ext uri="{FF2B5EF4-FFF2-40B4-BE49-F238E27FC236}">
                <a16:creationId xmlns:a16="http://schemas.microsoft.com/office/drawing/2014/main" id="{8FD5752C-4E84-4594-B5BC-4A98174DE3E3}"/>
              </a:ext>
            </a:extLst>
          </p:cNvPr>
          <p:cNvSpPr txBox="1"/>
          <p:nvPr/>
        </p:nvSpPr>
        <p:spPr>
          <a:xfrm>
            <a:off x="6656260" y="4844205"/>
            <a:ext cx="4854188" cy="1477328"/>
          </a:xfrm>
          <a:prstGeom prst="rect">
            <a:avLst/>
          </a:prstGeom>
          <a:noFill/>
        </p:spPr>
        <p:txBody>
          <a:bodyPr wrap="square" rtlCol="0">
            <a:spAutoFit/>
          </a:bodyPr>
          <a:lstStyle/>
          <a:p>
            <a:pPr lvl="0">
              <a:defRPr/>
            </a:pPr>
            <a:r>
              <a:rPr lang="de-DE" dirty="0">
                <a:latin typeface="Segoe UI" panose="020B0502040204020203" pitchFamily="34" charset="0"/>
                <a:cs typeface="Segoe UI" panose="020B0502040204020203" pitchFamily="34" charset="0"/>
              </a:rPr>
              <a:t>„Die Digitalität […] ist das, was entsteht, wenn der Prozess der Digitalisierung eine gewisse Tiefe und eine gewisse Breite erreicht hat und damit ein neuer Möglichkeitsraum entsteht, der geprägt ist durch digitale Medien.“</a:t>
            </a:r>
          </a:p>
        </p:txBody>
      </p:sp>
    </p:spTree>
    <p:extLst>
      <p:ext uri="{BB962C8B-B14F-4D97-AF65-F5344CB8AC3E}">
        <p14:creationId xmlns:p14="http://schemas.microsoft.com/office/powerpoint/2010/main" val="198588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AB45B94-CABE-43C8-87BB-C08ADC804DD3}"/>
              </a:ext>
            </a:extLst>
          </p:cNvPr>
          <p:cNvSpPr>
            <a:spLocks noGrp="1"/>
          </p:cNvSpPr>
          <p:nvPr>
            <p:ph type="title"/>
          </p:nvPr>
        </p:nvSpPr>
        <p:spPr>
          <a:xfrm>
            <a:off x="300038" y="1124745"/>
            <a:ext cx="9092600" cy="1078942"/>
          </a:xfrm>
        </p:spPr>
        <p:txBody>
          <a:bodyPr/>
          <a:lstStyle/>
          <a:p>
            <a:r>
              <a:rPr lang="de-DE" dirty="0"/>
              <a:t>(Multi-)Modalität von </a:t>
            </a:r>
            <a:r>
              <a:rPr lang="de-DE" dirty="0" err="1"/>
              <a:t>Memes</a:t>
            </a:r>
            <a:r>
              <a:rPr lang="de-DE" dirty="0"/>
              <a:t> in der Kultur der Digitalität</a:t>
            </a:r>
          </a:p>
        </p:txBody>
      </p:sp>
      <p:sp>
        <p:nvSpPr>
          <p:cNvPr id="4" name="Foliennummernplatzhalter 3">
            <a:extLst>
              <a:ext uri="{FF2B5EF4-FFF2-40B4-BE49-F238E27FC236}">
                <a16:creationId xmlns:a16="http://schemas.microsoft.com/office/drawing/2014/main" id="{D313833D-2B90-4F91-948D-7888120AA010}"/>
              </a:ext>
            </a:extLst>
          </p:cNvPr>
          <p:cNvSpPr>
            <a:spLocks noGrp="1"/>
          </p:cNvSpPr>
          <p:nvPr>
            <p:ph type="sldNum" sz="quarter" idx="12"/>
          </p:nvPr>
        </p:nvSpPr>
        <p:spPr/>
        <p:txBody>
          <a:bodyPr/>
          <a:lstStyle/>
          <a:p>
            <a:fld id="{968FC3C1-8B2E-4CF4-97FE-57A4E19AC873}" type="slidenum">
              <a:rPr lang="de-DE" smtClean="0"/>
              <a:t>7</a:t>
            </a:fld>
            <a:endParaRPr lang="de-DE"/>
          </a:p>
        </p:txBody>
      </p:sp>
      <p:pic>
        <p:nvPicPr>
          <p:cNvPr id="9" name="Grafik 8">
            <a:extLst>
              <a:ext uri="{FF2B5EF4-FFF2-40B4-BE49-F238E27FC236}">
                <a16:creationId xmlns:a16="http://schemas.microsoft.com/office/drawing/2014/main" id="{4787F30C-7902-4AE9-B4D5-F15C644A3537}"/>
              </a:ext>
            </a:extLst>
          </p:cNvPr>
          <p:cNvPicPr>
            <a:picLocks noChangeAspect="1"/>
          </p:cNvPicPr>
          <p:nvPr/>
        </p:nvPicPr>
        <p:blipFill>
          <a:blip r:embed="rId2"/>
          <a:stretch>
            <a:fillRect/>
          </a:stretch>
        </p:blipFill>
        <p:spPr>
          <a:xfrm>
            <a:off x="300038" y="4424905"/>
            <a:ext cx="3780420" cy="2251228"/>
          </a:xfrm>
          <a:prstGeom prst="rect">
            <a:avLst/>
          </a:prstGeom>
          <a:ln>
            <a:noFill/>
          </a:ln>
          <a:effectLst>
            <a:outerShdw blurRad="292100" dist="139700" dir="2700000" algn="tl" rotWithShape="0">
              <a:srgbClr val="333333">
                <a:alpha val="65000"/>
              </a:srgbClr>
            </a:outerShdw>
          </a:effectLst>
        </p:spPr>
      </p:pic>
      <p:pic>
        <p:nvPicPr>
          <p:cNvPr id="11" name="Grafik 10">
            <a:extLst>
              <a:ext uri="{FF2B5EF4-FFF2-40B4-BE49-F238E27FC236}">
                <a16:creationId xmlns:a16="http://schemas.microsoft.com/office/drawing/2014/main" id="{B576AFFC-9557-4D1C-A58E-0150EA1920AA}"/>
              </a:ext>
            </a:extLst>
          </p:cNvPr>
          <p:cNvPicPr>
            <a:picLocks noChangeAspect="1"/>
          </p:cNvPicPr>
          <p:nvPr/>
        </p:nvPicPr>
        <p:blipFill>
          <a:blip r:embed="rId3"/>
          <a:stretch>
            <a:fillRect/>
          </a:stretch>
        </p:blipFill>
        <p:spPr>
          <a:xfrm>
            <a:off x="9552384" y="295971"/>
            <a:ext cx="2315747" cy="1296818"/>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0379F35F-57AB-4CA5-9BBC-FB579F627DE2}"/>
              </a:ext>
            </a:extLst>
          </p:cNvPr>
          <p:cNvPicPr>
            <a:picLocks noChangeAspect="1"/>
          </p:cNvPicPr>
          <p:nvPr/>
        </p:nvPicPr>
        <p:blipFill>
          <a:blip r:embed="rId4"/>
          <a:stretch>
            <a:fillRect/>
          </a:stretch>
        </p:blipFill>
        <p:spPr>
          <a:xfrm>
            <a:off x="4359571" y="4017447"/>
            <a:ext cx="2456850" cy="2593013"/>
          </a:xfrm>
          <a:prstGeom prst="rect">
            <a:avLst/>
          </a:prstGeom>
          <a:ln>
            <a:noFill/>
          </a:ln>
          <a:effectLst>
            <a:outerShdw blurRad="292100" dist="139700" dir="2700000" algn="tl" rotWithShape="0">
              <a:srgbClr val="333333">
                <a:alpha val="65000"/>
              </a:srgbClr>
            </a:outerShdw>
          </a:effectLst>
        </p:spPr>
      </p:pic>
      <p:pic>
        <p:nvPicPr>
          <p:cNvPr id="17" name="Grafik 16">
            <a:extLst>
              <a:ext uri="{FF2B5EF4-FFF2-40B4-BE49-F238E27FC236}">
                <a16:creationId xmlns:a16="http://schemas.microsoft.com/office/drawing/2014/main" id="{2FD024D0-F8FF-44E7-884F-5EFAEA632400}"/>
              </a:ext>
            </a:extLst>
          </p:cNvPr>
          <p:cNvPicPr>
            <a:picLocks noChangeAspect="1"/>
          </p:cNvPicPr>
          <p:nvPr/>
        </p:nvPicPr>
        <p:blipFill rotWithShape="1">
          <a:blip r:embed="rId5"/>
          <a:srcRect l="21885" t="20284" r="20323" b="1617"/>
          <a:stretch/>
        </p:blipFill>
        <p:spPr>
          <a:xfrm>
            <a:off x="7484170" y="1749897"/>
            <a:ext cx="1908468" cy="2664296"/>
          </a:xfrm>
          <a:prstGeom prst="rect">
            <a:avLst/>
          </a:prstGeom>
          <a:ln>
            <a:noFill/>
          </a:ln>
          <a:effectLst>
            <a:outerShdw blurRad="292100" dist="139700" dir="2700000" algn="tl" rotWithShape="0">
              <a:srgbClr val="333333">
                <a:alpha val="65000"/>
              </a:srgbClr>
            </a:outerShdw>
          </a:effectLst>
        </p:spPr>
      </p:pic>
      <p:sp>
        <p:nvSpPr>
          <p:cNvPr id="2" name="Textfeld 1">
            <a:extLst>
              <a:ext uri="{FF2B5EF4-FFF2-40B4-BE49-F238E27FC236}">
                <a16:creationId xmlns:a16="http://schemas.microsoft.com/office/drawing/2014/main" id="{49A3A05D-E567-4CCE-804F-293DA128D9DC}"/>
              </a:ext>
            </a:extLst>
          </p:cNvPr>
          <p:cNvSpPr txBox="1"/>
          <p:nvPr/>
        </p:nvSpPr>
        <p:spPr>
          <a:xfrm>
            <a:off x="300038" y="2203687"/>
            <a:ext cx="6516042" cy="2031325"/>
          </a:xfrm>
          <a:prstGeom prst="rect">
            <a:avLst/>
          </a:prstGeom>
          <a:noFill/>
        </p:spPr>
        <p:txBody>
          <a:bodyPr wrap="square" rtlCol="0">
            <a:spAutoFit/>
          </a:bodyPr>
          <a:lstStyle/>
          <a:p>
            <a:pPr marL="285750" indent="-285750">
              <a:buFont typeface="Arial" panose="020B0604020202020204" pitchFamily="34" charset="0"/>
              <a:buChar char="•"/>
            </a:pPr>
            <a:r>
              <a:rPr lang="de-DE" dirty="0"/>
              <a:t>Bilder (+ geschriebener Text)</a:t>
            </a:r>
          </a:p>
          <a:p>
            <a:pPr marL="285750" indent="-285750">
              <a:buFont typeface="Arial" panose="020B0604020202020204" pitchFamily="34" charset="0"/>
              <a:buChar char="•"/>
            </a:pPr>
            <a:r>
              <a:rPr lang="de-DE" dirty="0"/>
              <a:t>Videos (+ geschriebener Text)</a:t>
            </a:r>
          </a:p>
          <a:p>
            <a:pPr marL="285750" indent="-285750">
              <a:buFont typeface="Arial" panose="020B0604020202020204" pitchFamily="34" charset="0"/>
              <a:buChar char="•"/>
            </a:pPr>
            <a:r>
              <a:rPr lang="de-DE" dirty="0"/>
              <a:t>Videos mit anderer Tonspur</a:t>
            </a:r>
          </a:p>
          <a:p>
            <a:pPr marL="285750" indent="-285750">
              <a:buFont typeface="Arial" panose="020B0604020202020204" pitchFamily="34" charset="0"/>
              <a:buChar char="•"/>
            </a:pPr>
            <a:r>
              <a:rPr lang="de-DE" dirty="0"/>
              <a:t>Kurzvideos (z.B. </a:t>
            </a:r>
            <a:r>
              <a:rPr lang="de-DE" dirty="0" err="1"/>
              <a:t>gif</a:t>
            </a:r>
            <a:r>
              <a:rPr lang="de-DE" dirty="0"/>
              <a:t>)</a:t>
            </a:r>
          </a:p>
          <a:p>
            <a:pPr marL="285750" indent="-285750">
              <a:buFont typeface="Arial" panose="020B0604020202020204" pitchFamily="34" charset="0"/>
              <a:buChar char="•"/>
            </a:pPr>
            <a:r>
              <a:rPr lang="de-DE" dirty="0"/>
              <a:t>Outfits, Gestiken, Tänze</a:t>
            </a:r>
          </a:p>
          <a:p>
            <a:pPr marL="285750" indent="-285750">
              <a:buFont typeface="Arial" panose="020B0604020202020204" pitchFamily="34" charset="0"/>
              <a:buChar char="•"/>
            </a:pPr>
            <a:r>
              <a:rPr lang="de-DE" dirty="0"/>
              <a:t>Audios: Musik, gesprochener Text, Stimme, Geräusche etc.</a:t>
            </a:r>
          </a:p>
          <a:p>
            <a:pPr marL="285750" indent="-285750">
              <a:buFont typeface="Arial" panose="020B0604020202020204" pitchFamily="34" charset="0"/>
              <a:buChar char="•"/>
            </a:pPr>
            <a:r>
              <a:rPr lang="de-DE" dirty="0"/>
              <a:t>Audio + neues Video</a:t>
            </a:r>
          </a:p>
        </p:txBody>
      </p:sp>
      <p:pic>
        <p:nvPicPr>
          <p:cNvPr id="10" name="Grafik 9">
            <a:extLst>
              <a:ext uri="{FF2B5EF4-FFF2-40B4-BE49-F238E27FC236}">
                <a16:creationId xmlns:a16="http://schemas.microsoft.com/office/drawing/2014/main" id="{86A67F7C-E713-4653-BB59-2246813C27D5}"/>
              </a:ext>
            </a:extLst>
          </p:cNvPr>
          <p:cNvPicPr>
            <a:picLocks noChangeAspect="1"/>
          </p:cNvPicPr>
          <p:nvPr/>
        </p:nvPicPr>
        <p:blipFill>
          <a:blip r:embed="rId6"/>
          <a:stretch>
            <a:fillRect/>
          </a:stretch>
        </p:blipFill>
        <p:spPr>
          <a:xfrm>
            <a:off x="7068305" y="4509120"/>
            <a:ext cx="3376844" cy="2251229"/>
          </a:xfrm>
          <a:prstGeom prst="rect">
            <a:avLst/>
          </a:prstGeom>
        </p:spPr>
      </p:pic>
      <p:pic>
        <p:nvPicPr>
          <p:cNvPr id="13" name="Grafik 12">
            <a:extLst>
              <a:ext uri="{FF2B5EF4-FFF2-40B4-BE49-F238E27FC236}">
                <a16:creationId xmlns:a16="http://schemas.microsoft.com/office/drawing/2014/main" id="{5B3EB8B2-A71C-4E6B-84A1-E223689F089B}"/>
              </a:ext>
            </a:extLst>
          </p:cNvPr>
          <p:cNvPicPr>
            <a:picLocks noChangeAspect="1"/>
          </p:cNvPicPr>
          <p:nvPr/>
        </p:nvPicPr>
        <p:blipFill>
          <a:blip r:embed="rId7"/>
          <a:stretch>
            <a:fillRect/>
          </a:stretch>
        </p:blipFill>
        <p:spPr>
          <a:xfrm>
            <a:off x="10081212" y="1794734"/>
            <a:ext cx="1786919" cy="3190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246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A8E55-71F4-405A-8F77-501FFFD48BC9}"/>
              </a:ext>
            </a:extLst>
          </p:cNvPr>
          <p:cNvSpPr>
            <a:spLocks noGrp="1"/>
          </p:cNvSpPr>
          <p:nvPr>
            <p:ph type="title"/>
          </p:nvPr>
        </p:nvSpPr>
        <p:spPr>
          <a:xfrm>
            <a:off x="313192" y="1196752"/>
            <a:ext cx="11591924" cy="990289"/>
          </a:xfrm>
        </p:spPr>
        <p:txBody>
          <a:bodyPr/>
          <a:lstStyle/>
          <a:p>
            <a:r>
              <a:rPr lang="de-DE" dirty="0"/>
              <a:t>Drei Aspekte bestimmen die Kultur der Digitalität maßgeblich:</a:t>
            </a:r>
          </a:p>
        </p:txBody>
      </p:sp>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8</a:t>
            </a:fld>
            <a:endParaRPr lang="de-DE"/>
          </a:p>
        </p:txBody>
      </p:sp>
      <p:graphicFrame>
        <p:nvGraphicFramePr>
          <p:cNvPr id="7" name="Diagramm 6">
            <a:extLst>
              <a:ext uri="{FF2B5EF4-FFF2-40B4-BE49-F238E27FC236}">
                <a16:creationId xmlns:a16="http://schemas.microsoft.com/office/drawing/2014/main" id="{4DDFEFF5-8A05-420F-9D6D-4A06D35EEF4E}"/>
              </a:ext>
            </a:extLst>
          </p:cNvPr>
          <p:cNvGraphicFramePr/>
          <p:nvPr>
            <p:extLst>
              <p:ext uri="{D42A27DB-BD31-4B8C-83A1-F6EECF244321}">
                <p14:modId xmlns:p14="http://schemas.microsoft.com/office/powerpoint/2010/main" val="1376165382"/>
              </p:ext>
            </p:extLst>
          </p:nvPr>
        </p:nvGraphicFramePr>
        <p:xfrm>
          <a:off x="300040" y="2564904"/>
          <a:ext cx="11591924" cy="367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60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A8E55-71F4-405A-8F77-501FFFD48BC9}"/>
              </a:ext>
            </a:extLst>
          </p:cNvPr>
          <p:cNvSpPr>
            <a:spLocks noGrp="1"/>
          </p:cNvSpPr>
          <p:nvPr>
            <p:ph type="title"/>
          </p:nvPr>
        </p:nvSpPr>
        <p:spPr>
          <a:xfrm>
            <a:off x="300040" y="1283104"/>
            <a:ext cx="11484592" cy="1137784"/>
          </a:xfrm>
        </p:spPr>
        <p:txBody>
          <a:bodyPr>
            <a:normAutofit/>
          </a:bodyPr>
          <a:lstStyle/>
          <a:p>
            <a:pPr algn="ctr"/>
            <a:r>
              <a:rPr lang="de-DE" i="1" dirty="0"/>
              <a:t>Wie beeinflussen die drei Aspekte der Kultur der Digitalität die Verbreitung von </a:t>
            </a:r>
            <a:r>
              <a:rPr lang="de-DE" i="1" dirty="0" err="1"/>
              <a:t>Memes</a:t>
            </a:r>
            <a:r>
              <a:rPr lang="de-DE" i="1" dirty="0"/>
              <a:t>? </a:t>
            </a:r>
          </a:p>
        </p:txBody>
      </p:sp>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9</a:t>
            </a:fld>
            <a:endParaRPr lang="de-DE"/>
          </a:p>
        </p:txBody>
      </p:sp>
      <p:graphicFrame>
        <p:nvGraphicFramePr>
          <p:cNvPr id="7" name="Diagramm 6">
            <a:extLst>
              <a:ext uri="{FF2B5EF4-FFF2-40B4-BE49-F238E27FC236}">
                <a16:creationId xmlns:a16="http://schemas.microsoft.com/office/drawing/2014/main" id="{4DDFEFF5-8A05-420F-9D6D-4A06D35EEF4E}"/>
              </a:ext>
            </a:extLst>
          </p:cNvPr>
          <p:cNvGraphicFramePr/>
          <p:nvPr>
            <p:extLst>
              <p:ext uri="{D42A27DB-BD31-4B8C-83A1-F6EECF244321}">
                <p14:modId xmlns:p14="http://schemas.microsoft.com/office/powerpoint/2010/main" val="4221518775"/>
              </p:ext>
            </p:extLst>
          </p:nvPr>
        </p:nvGraphicFramePr>
        <p:xfrm>
          <a:off x="300040" y="2708920"/>
          <a:ext cx="11484592" cy="3528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142291"/>
      </p:ext>
    </p:extLst>
  </p:cSld>
  <p:clrMapOvr>
    <a:masterClrMapping/>
  </p:clrMapOvr>
</p:sld>
</file>

<file path=ppt/theme/theme1.xml><?xml version="1.0" encoding="utf-8"?>
<a:theme xmlns:a="http://schemas.openxmlformats.org/drawingml/2006/main" name="Larissa">
  <a:themeElements>
    <a:clrScheme name="Benutzerdefiniert 125">
      <a:dk1>
        <a:sysClr val="windowText" lastClr="000000"/>
      </a:dk1>
      <a:lt1>
        <a:sysClr val="window" lastClr="FFFFFF"/>
      </a:lt1>
      <a:dk2>
        <a:srgbClr val="7F7F7F"/>
      </a:dk2>
      <a:lt2>
        <a:srgbClr val="F2F2F2"/>
      </a:lt2>
      <a:accent1>
        <a:srgbClr val="000000"/>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_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akultät für Biologie">
      <a:srgbClr val="92B168"/>
    </a:custClr>
    <a:custClr name="Fakultät für Chemie">
      <a:srgbClr val="A08CAA"/>
    </a:custClr>
    <a:custClr name="Fakultät für Erziehungswissenschaft">
      <a:srgbClr val="F08C50"/>
    </a:custClr>
    <a:custClr name="Fakultät für Geschichtswissenschaft, Philosophie und Theologie">
      <a:srgbClr val="7DB4BE"/>
    </a:custClr>
    <a:custClr name="Fakultät für Gesundheitswissenschaften">
      <a:srgbClr val="DC5A5A"/>
    </a:custClr>
    <a:custClr name="Fakultät für Linguistik und Literaturwissenschaft">
      <a:srgbClr val="8FA3B9"/>
    </a:custClr>
    <a:custClr name="Fakultät für Mathematik">
      <a:srgbClr val="DCAA41"/>
    </a:custClr>
    <a:custClr name="Medizinische Fakultät">
      <a:srgbClr val="145F7D"/>
    </a:custClr>
    <a:custClr name="Fakultät für Physik">
      <a:srgbClr val="649696"/>
    </a:custClr>
    <a:custClr name="Fakultät für Rechtswissenschaft">
      <a:srgbClr val="8C8C96"/>
    </a:custClr>
    <a:custClr name="Fakultät für Psychologie und Sportwissenschaft">
      <a:srgbClr val="8C3250"/>
    </a:custClr>
    <a:custClr name="Fakultät für Soziologie">
      <a:srgbClr val="BFD02F"/>
    </a:custClr>
    <a:custClr name="Technische Fakultät">
      <a:srgbClr val="6C8AA8"/>
    </a:custClr>
    <a:custClr name="Fakultät für Wirtschaftswissenschaften">
      <a:srgbClr val="74799B"/>
    </a:custClr>
    <a:custClr name="Grün Print">
      <a:srgbClr val="008965"/>
    </a:custClr>
    <a:custClr name="Grün Digital">
      <a:srgbClr val="14F5B4"/>
    </a:custClr>
  </a:custClrLst>
  <a:extLst>
    <a:ext uri="{05A4C25C-085E-4340-85A3-A5531E510DB2}">
      <thm15:themeFamily xmlns:thm15="http://schemas.microsoft.com/office/thememl/2012/main" name="UBF_PowerPoint_de_Erziehung" id="{66D6BD2E-2FCF-41A1-A4BF-D78BD625C329}" vid="{960B9F99-E0F8-4AED-B048-7B1AD95033D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UBF_PowerPoint_de_Erziehung</Template>
  <TotalTime>0</TotalTime>
  <Words>1485</Words>
  <Application>Microsoft Office PowerPoint</Application>
  <PresentationFormat>Breitbild</PresentationFormat>
  <Paragraphs>126</Paragraphs>
  <Slides>13</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Segoe UI</vt:lpstr>
      <vt:lpstr>Wingdings</vt:lpstr>
      <vt:lpstr>Larissa</vt:lpstr>
      <vt:lpstr>Leben in der Kultur der Digitalität</vt:lpstr>
      <vt:lpstr>Agenda</vt:lpstr>
      <vt:lpstr>Organisatorisches zum Seminar </vt:lpstr>
      <vt:lpstr>Was ist dein Lieblings-Meme? Warum?</vt:lpstr>
      <vt:lpstr>Memes – Ein historischer Abriss</vt:lpstr>
      <vt:lpstr>Digitalisierung ≠ Digitalität (Stalder 2021) </vt:lpstr>
      <vt:lpstr>(Multi-)Modalität von Memes in der Kultur der Digitalität</vt:lpstr>
      <vt:lpstr>Drei Aspekte bestimmen die Kultur der Digitalität maßgeblich:</vt:lpstr>
      <vt:lpstr>Wie beeinflussen die drei Aspekte der Kultur der Digitalität die Verbreitung von Memes? </vt:lpstr>
      <vt:lpstr>Beispiel Portland Frog</vt:lpstr>
      <vt:lpstr>Kahoot – Potenziale und Grenzen eines digitalen Tools für den Unterricht </vt:lpstr>
      <vt:lpstr>Vorbereitung zur nächsten Sitzung</vt:lpstr>
      <vt:lpstr>Quellen und weiterführende Literatur</vt:lpstr>
    </vt:vector>
  </TitlesOfParts>
  <Company>Universität Bielefeld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der  Präsentation</dc:title>
  <dc:creator>Wernicke, Anne</dc:creator>
  <cp:lastModifiedBy>Wernicke, Anne</cp:lastModifiedBy>
  <cp:revision>108</cp:revision>
  <dcterms:created xsi:type="dcterms:W3CDTF">2024-10-02T09:51:12Z</dcterms:created>
  <dcterms:modified xsi:type="dcterms:W3CDTF">2025-10-20T12:43:00Z</dcterms:modified>
</cp:coreProperties>
</file>